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64" r:id="rId5"/>
    <p:sldId id="259" r:id="rId6"/>
    <p:sldId id="260" r:id="rId7"/>
    <p:sldId id="261" r:id="rId8"/>
    <p:sldId id="262" r:id="rId9"/>
    <p:sldId id="258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607" autoAdjust="0"/>
    <p:restoredTop sz="94660"/>
  </p:normalViewPr>
  <p:slideViewPr>
    <p:cSldViewPr snapToGrid="0">
      <p:cViewPr varScale="1">
        <p:scale>
          <a:sx n="226" d="100"/>
          <a:sy n="226" d="100"/>
        </p:scale>
        <p:origin x="49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530F0F-30EB-4E20-8685-FF087C8CA1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C1DF561-0B93-4E95-8EFB-1F68039BB4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6FDA21-9416-4946-A98E-B42B97E721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3CB6-4D1F-4789-93E9-D509EEC23D91}" type="datetimeFigureOut">
              <a:rPr lang="en-GB" smtClean="0"/>
              <a:t>02/11/2025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39A989-5E5D-40AB-B88A-540E0C4DF6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C5F7A5-4FE4-4729-9464-CBDED0AF94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D5D64-4E0C-4AD6-9D7F-70D32D3C33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1948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DF92C0-E94C-4714-9E80-5ECC3D99C7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86C57A-101B-4934-B108-730B170925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ABA391-7682-4B5D-9369-68EDFF7759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3CB6-4D1F-4789-93E9-D509EEC23D91}" type="datetimeFigureOut">
              <a:rPr lang="en-GB" smtClean="0"/>
              <a:t>02/11/2025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A93CFF-4869-44F2-8C5D-509C1B54E0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1A36F3-7D06-4D19-8107-2337E343AD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D5D64-4E0C-4AD6-9D7F-70D32D3C33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2754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9674E5-8C93-4C45-95E6-DC2C68C3FE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0869DE-8BB1-45E7-BFB0-214540B9CB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B0F426-8D5B-4D12-A2A2-FC4F433EBB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3CB6-4D1F-4789-93E9-D509EEC23D91}" type="datetimeFigureOut">
              <a:rPr lang="en-GB" smtClean="0"/>
              <a:t>02/11/2025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0DE186-A68F-411B-A51C-4B4BD7393C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CB9951-8292-48E8-BBF7-D0C22D8DBF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D5D64-4E0C-4AD6-9D7F-70D32D3C33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0221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52C7F8-971F-4460-94F7-EBA3AF7909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A74389-F91A-407D-B402-9509FB83A7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06932D-7847-4318-9F64-FE019802D9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99E9FD-313C-4FAA-9C1B-936F246F3E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3CB6-4D1F-4789-93E9-D509EEC23D91}" type="datetimeFigureOut">
              <a:rPr lang="en-GB" smtClean="0"/>
              <a:t>02/11/2025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BC4B21-4480-4D4D-8C50-0862B4AEB4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B34DEA-FA5D-4520-A168-6409E1161B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D5D64-4E0C-4AD6-9D7F-70D32D3C33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07069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3EB59E-027A-4892-AF1A-10CE5CD2A9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810915-6CFD-4FB0-9D80-F1F76581C1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DCF3A65-5E96-45DC-A640-080FAC6E3C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0B9DD3-615E-49B7-B656-D74944EC56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5277126-DB0C-472E-AF7C-1619024A40E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13E04D4-43AE-4708-B988-03DD9325A2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3CB6-4D1F-4789-93E9-D509EEC23D91}" type="datetimeFigureOut">
              <a:rPr lang="en-GB" smtClean="0"/>
              <a:t>02/11/2025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0E13ADB-E06C-4AF1-9AE5-2BB4C9764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F2CBCF3-EE8D-47CE-9FF4-E7C6D06B6D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D5D64-4E0C-4AD6-9D7F-70D32D3C33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76529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5E70B9-0FDB-4F1B-AD99-7B8AFE8FC7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801467-B34B-4B23-9117-2872D7B9FE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3CB6-4D1F-4789-93E9-D509EEC23D91}" type="datetimeFigureOut">
              <a:rPr lang="en-GB" smtClean="0"/>
              <a:t>02/11/2025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2A30D2-0924-409F-B941-78F0AC8EEB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C96DE9-2EB6-4419-82D3-6BF92C6E02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D5D64-4E0C-4AD6-9D7F-70D32D3C33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80906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25B080B-AF52-4DEC-842E-B5D764702F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3CB6-4D1F-4789-93E9-D509EEC23D91}" type="datetimeFigureOut">
              <a:rPr lang="en-GB" smtClean="0"/>
              <a:t>02/11/2025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5D81D11-53BB-4CE5-B692-71ABF7280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9AD6AC7-4EA1-493E-9B04-004E1F5EFD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D5D64-4E0C-4AD6-9D7F-70D32D3C33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2199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1F3AFA-7BE6-43C1-B234-384004955E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4297E1-AAA5-46A1-B64D-3A9EB1A956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13C03E-E8AF-483C-9299-A612DBEF18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44575C-BB65-4886-A1DB-B6A7DE6B05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3CB6-4D1F-4789-93E9-D509EEC23D91}" type="datetimeFigureOut">
              <a:rPr lang="en-GB" smtClean="0"/>
              <a:t>02/11/2025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7E85D3-FCA1-4382-BACF-AF44A71C33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52C754-1E9E-4BEB-AAC8-05D4FAB95F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D5D64-4E0C-4AD6-9D7F-70D32D3C33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88623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663D35-D95F-4D73-AC62-1695A8D11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D2413BE-0F23-4050-98BF-BF880C60D5B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02C96D-99E3-466E-B384-C0E63F63F3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8F578A-E225-4FDD-B40B-3425093D6A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3CB6-4D1F-4789-93E9-D509EEC23D91}" type="datetimeFigureOut">
              <a:rPr lang="en-GB" smtClean="0"/>
              <a:t>02/11/2025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CAA62E-1F60-4029-ADA4-FEACA881A0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49EB5B-6955-4A15-A2FA-DFFA8EC03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D5D64-4E0C-4AD6-9D7F-70D32D3C33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4037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919DA7-1B07-45FF-AE1C-A06E4D0CDC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9D598C8-DF8F-488E-A41C-6F0BBCA1EF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EB6DE6-D04C-4641-9046-8EFDB0053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3CB6-4D1F-4789-93E9-D509EEC23D91}" type="datetimeFigureOut">
              <a:rPr lang="en-GB" smtClean="0"/>
              <a:t>02/11/2025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3AAEB7-BA3D-4603-A95A-DC70549141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8AE016-437E-419A-BFD3-467D542CDC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D5D64-4E0C-4AD6-9D7F-70D32D3C33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14777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F0C6144-9134-4729-94B3-3DB1337D200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FE60285-977D-4808-BA03-6D33E20F09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460CAC-468C-4824-874E-102583E158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3CB6-4D1F-4789-93E9-D509EEC23D91}" type="datetimeFigureOut">
              <a:rPr lang="en-GB" smtClean="0"/>
              <a:t>02/11/2025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D417EC-020C-4EB8-82F2-4135A69678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3B6ED8-694D-44EF-9A7E-CF37F377DF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D5D64-4E0C-4AD6-9D7F-70D32D3C33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96628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CE9CCED-7B31-49E0-9EE4-235BEAC0BC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6881CD-3D17-4779-9430-BF4883D162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F7F6B8-BC65-4842-8E55-26DDBC8CB35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033CB6-4D1F-4789-93E9-D509EEC23D91}" type="datetimeFigureOut">
              <a:rPr lang="en-GB" smtClean="0"/>
              <a:t>02/11/2025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D8CA25-FAC9-48AE-A0F5-0667A98F97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104ED4-D903-4249-83D0-DA50CDD52E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3D5D64-4E0C-4AD6-9D7F-70D32D3C33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40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F7F5A6-DB9E-4C9E-81CD-30026BE5FE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70562" y="748290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/>
              <a:t>Prep4Best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ACFBB1-703E-4A41-949C-13F3A114DB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328906"/>
            <a:ext cx="9144000" cy="1655762"/>
          </a:xfrm>
        </p:spPr>
        <p:txBody>
          <a:bodyPr>
            <a:normAutofit/>
          </a:bodyPr>
          <a:lstStyle/>
          <a:p>
            <a:r>
              <a:rPr lang="en-GB" sz="3600" dirty="0"/>
              <a:t>Getting Brain Ready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E6DCBE7-E140-479E-9216-16C9E068B5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9609" y="4210226"/>
            <a:ext cx="6485906" cy="2230532"/>
          </a:xfrm>
          <a:prstGeom prst="rect">
            <a:avLst/>
          </a:prstGeom>
        </p:spPr>
      </p:pic>
      <p:pic>
        <p:nvPicPr>
          <p:cNvPr id="7" name="Audio 6">
            <a:extLst>
              <a:ext uri="{FF2B5EF4-FFF2-40B4-BE49-F238E27FC236}">
                <a16:creationId xmlns:a16="http://schemas.microsoft.com/office/drawing/2014/main" id="{7D178FE6-F0B0-7661-77E4-85917EC53FF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778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576"/>
    </mc:Choice>
    <mc:Fallback>
      <p:transition spd="slow" advTm="325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6">
            <a:extLst>
              <a:ext uri="{FF2B5EF4-FFF2-40B4-BE49-F238E27FC236}">
                <a16:creationId xmlns:a16="http://schemas.microsoft.com/office/drawing/2014/main" id="{8BF19415-43CD-4CD2-8D54-39F331228C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739D118-7169-4D17-8AB9-8A4A6A1B68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332558"/>
            <a:ext cx="12192000" cy="4192883"/>
          </a:xfrm>
          <a:prstGeom prst="rect">
            <a:avLst/>
          </a:prstGeom>
        </p:spPr>
      </p:pic>
      <p:pic>
        <p:nvPicPr>
          <p:cNvPr id="5" name="Audio 4">
            <a:extLst>
              <a:ext uri="{FF2B5EF4-FFF2-40B4-BE49-F238E27FC236}">
                <a16:creationId xmlns:a16="http://schemas.microsoft.com/office/drawing/2014/main" id="{62E4EF62-6EFA-335E-2C27-615463D9A00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414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016"/>
    </mc:Choice>
    <mc:Fallback>
      <p:transition spd="slow" advTm="340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6">
            <a:extLst>
              <a:ext uri="{FF2B5EF4-FFF2-40B4-BE49-F238E27FC236}">
                <a16:creationId xmlns:a16="http://schemas.microsoft.com/office/drawing/2014/main" id="{8BF19415-43CD-4CD2-8D54-39F331228C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10534" y="2073588"/>
            <a:ext cx="9144000" cy="1655762"/>
          </a:xfrm>
        </p:spPr>
        <p:txBody>
          <a:bodyPr>
            <a:noAutofit/>
          </a:bodyPr>
          <a:lstStyle/>
          <a:p>
            <a:r>
              <a:rPr lang="en-GB" sz="6000" dirty="0"/>
              <a:t>Predict to Prevent</a:t>
            </a:r>
          </a:p>
          <a:p>
            <a:endParaRPr lang="en-GB" sz="6000" dirty="0"/>
          </a:p>
          <a:p>
            <a:r>
              <a:rPr lang="en-GB" sz="6000" dirty="0"/>
              <a:t>Plan to Succeed</a:t>
            </a:r>
          </a:p>
        </p:txBody>
      </p:sp>
      <p:pic>
        <p:nvPicPr>
          <p:cNvPr id="4" name="Audio 3">
            <a:extLst>
              <a:ext uri="{FF2B5EF4-FFF2-40B4-BE49-F238E27FC236}">
                <a16:creationId xmlns:a16="http://schemas.microsoft.com/office/drawing/2014/main" id="{75FB0AD0-C5B8-E5A2-9EC4-2D452A08148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8772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717"/>
    </mc:Choice>
    <mc:Fallback>
      <p:transition spd="slow" advTm="297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6">
            <a:extLst>
              <a:ext uri="{FF2B5EF4-FFF2-40B4-BE49-F238E27FC236}">
                <a16:creationId xmlns:a16="http://schemas.microsoft.com/office/drawing/2014/main" id="{8BF19415-43CD-4CD2-8D54-39F331228C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10534" y="2073588"/>
            <a:ext cx="9144000" cy="1655762"/>
          </a:xfrm>
        </p:spPr>
        <p:txBody>
          <a:bodyPr>
            <a:noAutofit/>
          </a:bodyPr>
          <a:lstStyle/>
          <a:p>
            <a:r>
              <a:rPr lang="en-GB" sz="6000" dirty="0"/>
              <a:t>Predict to Prevent</a:t>
            </a:r>
          </a:p>
          <a:p>
            <a:endParaRPr lang="en-GB" sz="6000" dirty="0"/>
          </a:p>
          <a:p>
            <a:r>
              <a:rPr lang="en-GB" sz="6000" dirty="0"/>
              <a:t>Plan to Succeed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1BEE90-C8BD-4FAF-915C-88C0F216B5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7762" y="100012"/>
            <a:ext cx="9896475" cy="6657975"/>
          </a:xfrm>
          <a:prstGeom prst="rect">
            <a:avLst/>
          </a:prstGeom>
        </p:spPr>
      </p:pic>
      <p:pic>
        <p:nvPicPr>
          <p:cNvPr id="5" name="Audio 4">
            <a:extLst>
              <a:ext uri="{FF2B5EF4-FFF2-40B4-BE49-F238E27FC236}">
                <a16:creationId xmlns:a16="http://schemas.microsoft.com/office/drawing/2014/main" id="{24EED29E-9044-0EF9-2F2D-DF1CF34F211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26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370"/>
    </mc:Choice>
    <mc:Fallback>
      <p:transition spd="slow" advTm="513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screenshot of a computer&#10;&#10;AI-generated content may be incorrect.">
            <a:extLst>
              <a:ext uri="{FF2B5EF4-FFF2-40B4-BE49-F238E27FC236}">
                <a16:creationId xmlns:a16="http://schemas.microsoft.com/office/drawing/2014/main" id="{B2709D19-3D7F-457B-A617-6E48346C83A8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72" t="21666" r="2320" b="18850"/>
          <a:stretch/>
        </p:blipFill>
        <p:spPr bwMode="auto">
          <a:xfrm>
            <a:off x="2903388" y="700818"/>
            <a:ext cx="7130540" cy="521942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Audio 4">
            <a:extLst>
              <a:ext uri="{FF2B5EF4-FFF2-40B4-BE49-F238E27FC236}">
                <a16:creationId xmlns:a16="http://schemas.microsoft.com/office/drawing/2014/main" id="{CD82C2B1-9502-7A99-4E70-EF5777978DA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218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618"/>
    </mc:Choice>
    <mc:Fallback>
      <p:transition spd="slow" advTm="206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screenshot of a computer&#10;&#10;AI-generated content may be incorrect.">
            <a:extLst>
              <a:ext uri="{FF2B5EF4-FFF2-40B4-BE49-F238E27FC236}">
                <a16:creationId xmlns:a16="http://schemas.microsoft.com/office/drawing/2014/main" id="{581374B8-642F-427D-83B1-3EE16BD511B7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299" t="21272" r="1474" b="18456"/>
          <a:stretch/>
        </p:blipFill>
        <p:spPr bwMode="auto">
          <a:xfrm>
            <a:off x="1895546" y="740864"/>
            <a:ext cx="8696812" cy="551309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Audio 4">
            <a:extLst>
              <a:ext uri="{FF2B5EF4-FFF2-40B4-BE49-F238E27FC236}">
                <a16:creationId xmlns:a16="http://schemas.microsoft.com/office/drawing/2014/main" id="{864E7D5D-B75E-0FB3-0629-CB8E1C8A681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676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224"/>
    </mc:Choice>
    <mc:Fallback>
      <p:transition spd="slow" advTm="122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screenshot of a computer&#10;&#10;AI-generated content may be incorrect.">
            <a:extLst>
              <a:ext uri="{FF2B5EF4-FFF2-40B4-BE49-F238E27FC236}">
                <a16:creationId xmlns:a16="http://schemas.microsoft.com/office/drawing/2014/main" id="{EC197574-6A63-4051-ADF8-09E2A71EE623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0" t="20879" r="2504" b="18456"/>
          <a:stretch>
            <a:fillRect/>
          </a:stretch>
        </p:blipFill>
        <p:spPr bwMode="auto">
          <a:xfrm>
            <a:off x="847655" y="894376"/>
            <a:ext cx="10251959" cy="497914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Audio 4">
            <a:extLst>
              <a:ext uri="{FF2B5EF4-FFF2-40B4-BE49-F238E27FC236}">
                <a16:creationId xmlns:a16="http://schemas.microsoft.com/office/drawing/2014/main" id="{C1E3872B-05CD-4DFE-E85E-FB8ACD72003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530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37"/>
    </mc:Choice>
    <mc:Fallback>
      <p:transition spd="slow" advTm="28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64BDFA86-BA15-474F-AD8B-C57A7F727C3C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76" t="21272" r="984" b="18850"/>
          <a:stretch/>
        </p:blipFill>
        <p:spPr bwMode="auto">
          <a:xfrm>
            <a:off x="2656432" y="647420"/>
            <a:ext cx="7982646" cy="531953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2A38E54-F5AE-4F27-A211-968D6676D0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4437" y="100012"/>
            <a:ext cx="9763125" cy="6657975"/>
          </a:xfrm>
          <a:prstGeom prst="rect">
            <a:avLst/>
          </a:prstGeom>
        </p:spPr>
      </p:pic>
      <p:pic>
        <p:nvPicPr>
          <p:cNvPr id="6" name="Audio 5">
            <a:extLst>
              <a:ext uri="{FF2B5EF4-FFF2-40B4-BE49-F238E27FC236}">
                <a16:creationId xmlns:a16="http://schemas.microsoft.com/office/drawing/2014/main" id="{24CE9355-695F-720F-8C6B-C27E6CB8EBC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160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44"/>
    </mc:Choice>
    <mc:Fallback>
      <p:transition spd="slow" advTm="149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F7F5A6-DB9E-4C9E-81CD-30026BE5FE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11185" y="1995200"/>
            <a:ext cx="9144000" cy="2387600"/>
          </a:xfrm>
        </p:spPr>
        <p:txBody>
          <a:bodyPr>
            <a:normAutofit fontScale="90000"/>
          </a:bodyPr>
          <a:lstStyle/>
          <a:p>
            <a:br>
              <a:rPr lang="en-GB" sz="7200" b="1" dirty="0"/>
            </a:br>
            <a:r>
              <a:rPr lang="en-GB" sz="7200" b="1" dirty="0"/>
              <a:t>Do you want it to stay the same or would you like it to be different?</a:t>
            </a:r>
          </a:p>
        </p:txBody>
      </p:sp>
      <p:pic>
        <p:nvPicPr>
          <p:cNvPr id="5" name="Audio 4">
            <a:extLst>
              <a:ext uri="{FF2B5EF4-FFF2-40B4-BE49-F238E27FC236}">
                <a16:creationId xmlns:a16="http://schemas.microsoft.com/office/drawing/2014/main" id="{DD95FDD0-86A1-2083-4D63-FE7ABC7C11C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096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858"/>
    </mc:Choice>
    <mc:Fallback>
      <p:transition spd="slow" advTm="188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34</Words>
  <Application>Microsoft Macintosh PowerPoint</Application>
  <PresentationFormat>Widescreen</PresentationFormat>
  <Paragraphs>9</Paragraphs>
  <Slides>9</Slides>
  <Notes>0</Notes>
  <HiddenSlides>0</HiddenSlides>
  <MMClips>9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Prep4Best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Do you want it to stay the same or would you like it to be different?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Prep4Best</dc:title>
  <dc:creator>S ROBINSON</dc:creator>
  <cp:lastModifiedBy>Sarah Robinson</cp:lastModifiedBy>
  <cp:revision>7</cp:revision>
  <dcterms:created xsi:type="dcterms:W3CDTF">2025-11-02T12:45:58Z</dcterms:created>
  <dcterms:modified xsi:type="dcterms:W3CDTF">2025-11-02T14:13:49Z</dcterms:modified>
</cp:coreProperties>
</file>