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8" r:id="rId9"/>
    <p:sldId id="263" r:id="rId10"/>
    <p:sldId id="260" r:id="rId11"/>
    <p:sldId id="262" r:id="rId12"/>
    <p:sldId id="261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52637" autoAdjust="0"/>
  </p:normalViewPr>
  <p:slideViewPr>
    <p:cSldViewPr>
      <p:cViewPr varScale="1">
        <p:scale>
          <a:sx n="85" d="100"/>
          <a:sy n="85" d="100"/>
        </p:scale>
        <p:origin x="126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81328-C54B-47C6-A315-0652DD55C278}" type="datetimeFigureOut">
              <a:rPr lang="en-US" smtClean="0"/>
              <a:t>1/4/2024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88F26-A6D2-46F4-9032-094DD44275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7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1811038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230306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3985149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535497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29593217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817555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9311797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3027487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207728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1484365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763" y="546100"/>
            <a:ext cx="3405187" cy="2555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400" b="1" dirty="0"/>
              <a:t>Faded picture background </a:t>
            </a:r>
            <a:r>
              <a:rPr lang="en-US" sz="1400" b="1" baseline="0" dirty="0"/>
              <a:t>with full-color overlay</a:t>
            </a:r>
          </a:p>
          <a:p>
            <a:r>
              <a:rPr lang="en-US" sz="1400" b="0" baseline="0" dirty="0"/>
              <a:t>(Intermediate)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1" baseline="0" dirty="0"/>
              <a:t>Tip</a:t>
            </a:r>
            <a:r>
              <a:rPr lang="en-US" sz="1200" baseline="0" dirty="0"/>
              <a:t>: For best results with the picture overlay on this slide, use a picture that is the same dimensions as the slide: 7.5” high and 10” wide. If the picture is not the same height and width, resize or crop to those dimensions before following the instructions below. </a:t>
            </a:r>
          </a:p>
          <a:p>
            <a:endParaRPr lang="en-US" sz="1200" baseline="0" dirty="0"/>
          </a:p>
          <a:p>
            <a:endParaRPr lang="en-US" sz="1200" baseline="0" dirty="0"/>
          </a:p>
          <a:p>
            <a:r>
              <a:rPr lang="en-US" sz="1200" b="0" dirty="0"/>
              <a:t>To reproduce the background effects on this</a:t>
            </a:r>
            <a:r>
              <a:rPr lang="en-US" sz="1200" b="0" baseline="0" dirty="0"/>
              <a:t>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/>
              <a:t>On the </a:t>
            </a:r>
            <a:r>
              <a:rPr lang="en-US" sz="1200" b="1" baseline="0" dirty="0"/>
              <a:t>Home</a:t>
            </a:r>
            <a:r>
              <a:rPr lang="en-US" sz="1200" baseline="0" dirty="0"/>
              <a:t> tab, in the </a:t>
            </a:r>
            <a:r>
              <a:rPr lang="en-US" sz="1200" b="1" baseline="0" dirty="0"/>
              <a:t>Slides</a:t>
            </a:r>
            <a:r>
              <a:rPr lang="en-US" sz="1200" baseline="0" dirty="0"/>
              <a:t> group, click </a:t>
            </a:r>
            <a:r>
              <a:rPr lang="en-US" sz="1200" b="1" baseline="0" dirty="0"/>
              <a:t>Layout</a:t>
            </a:r>
            <a:r>
              <a:rPr lang="en-US" sz="1200" b="0" baseline="0" dirty="0"/>
              <a:t>,</a:t>
            </a:r>
            <a:r>
              <a:rPr lang="en-US" sz="1200" baseline="0" dirty="0"/>
              <a:t> and then click </a:t>
            </a:r>
            <a:r>
              <a:rPr lang="en-US" sz="1200" b="1" baseline="0" dirty="0"/>
              <a:t>Blank</a:t>
            </a:r>
            <a:r>
              <a:rPr lang="en-US" sz="120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dirty="0"/>
              <a:t>Right-click the slide</a:t>
            </a:r>
            <a:r>
              <a:rPr lang="en-US" sz="1200" b="0" baseline="0" dirty="0"/>
              <a:t> and then click </a:t>
            </a:r>
            <a:r>
              <a:rPr lang="en-US" sz="1200" b="1" dirty="0"/>
              <a:t>Format</a:t>
            </a:r>
            <a:r>
              <a:rPr lang="en-US" sz="1200" b="0" baseline="0" dirty="0"/>
              <a:t> </a:t>
            </a:r>
            <a:r>
              <a:rPr lang="en-US" sz="1200" b="1" baseline="0" dirty="0"/>
              <a:t>Background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Format Background</a:t>
            </a:r>
            <a:r>
              <a:rPr lang="en-US" sz="1200" b="0" baseline="0" dirty="0"/>
              <a:t> dialog box, click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select </a:t>
            </a:r>
            <a:r>
              <a:rPr lang="en-US" sz="1200" b="1" baseline="0" dirty="0"/>
              <a:t>Picture or texture fill</a:t>
            </a:r>
            <a:r>
              <a:rPr lang="en-US" sz="1200" b="0" baseline="0" dirty="0"/>
              <a:t>, and then under </a:t>
            </a:r>
            <a:r>
              <a:rPr lang="en-US" sz="1200" b="1" baseline="0" dirty="0"/>
              <a:t>Insert from</a:t>
            </a:r>
            <a:r>
              <a:rPr lang="en-US" sz="1200" b="0" baseline="0" dirty="0"/>
              <a:t>, click </a:t>
            </a:r>
            <a:r>
              <a:rPr lang="en-US" sz="1200" b="1" baseline="0" dirty="0"/>
              <a:t>File</a:t>
            </a:r>
            <a:r>
              <a:rPr lang="en-US" sz="1200" b="0" baseline="0" dirty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a picture,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in the </a:t>
            </a:r>
            <a:r>
              <a:rPr lang="en-US" sz="1200" b="1" baseline="0" dirty="0"/>
              <a:t>Fill</a:t>
            </a:r>
            <a:r>
              <a:rPr lang="en-US" sz="1200" b="0" baseline="0" dirty="0"/>
              <a:t> pane, in the </a:t>
            </a:r>
            <a:r>
              <a:rPr lang="en-US" sz="1200" b="1" baseline="0" dirty="0"/>
              <a:t>Transparency</a:t>
            </a:r>
            <a:r>
              <a:rPr lang="en-US" sz="1200" b="0" baseline="0" dirty="0"/>
              <a:t> box, enter </a:t>
            </a:r>
            <a:r>
              <a:rPr lang="en-US" sz="1200" b="1" baseline="0" dirty="0"/>
              <a:t>50%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Also in the </a:t>
            </a:r>
            <a:r>
              <a:rPr lang="en-US" sz="1200" b="1" baseline="0" dirty="0"/>
              <a:t>Format Background </a:t>
            </a:r>
            <a:r>
              <a:rPr lang="en-US" sz="1200" b="0" baseline="0" dirty="0"/>
              <a:t>dialog box,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 </a:t>
            </a:r>
            <a:r>
              <a:rPr lang="en-US" sz="1200" b="1" baseline="0" dirty="0"/>
              <a:t>Color</a:t>
            </a:r>
            <a:r>
              <a:rPr lang="en-US" sz="1200" b="0" baseline="0" dirty="0"/>
              <a:t> in the left pane. In the </a:t>
            </a:r>
            <a:r>
              <a:rPr lang="en-US" sz="1200" b="1" baseline="0" dirty="0"/>
              <a:t>Picture Color</a:t>
            </a:r>
            <a:r>
              <a:rPr lang="en-US" sz="1200" b="0" baseline="0" dirty="0"/>
              <a:t> pane, under </a:t>
            </a:r>
            <a:r>
              <a:rPr lang="en-US" sz="1200" b="1" baseline="0" dirty="0"/>
              <a:t>Recolor</a:t>
            </a:r>
            <a:r>
              <a:rPr lang="en-US" sz="1200" b="0" baseline="0" dirty="0"/>
              <a:t>, click the button next to </a:t>
            </a:r>
            <a:r>
              <a:rPr lang="en-US" sz="1200" b="1" baseline="0" dirty="0"/>
              <a:t>Presets</a:t>
            </a:r>
            <a:r>
              <a:rPr lang="en-US" sz="1200" b="0" baseline="0" dirty="0"/>
              <a:t>, and then click </a:t>
            </a:r>
            <a:r>
              <a:rPr lang="en-US" sz="1200" b="1" baseline="0" dirty="0"/>
              <a:t>Tan, Background color 2 Light </a:t>
            </a:r>
            <a:r>
              <a:rPr lang="en-US" sz="1200" b="0" baseline="0" dirty="0"/>
              <a:t>(third row, first option from the left).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On the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 tab, in the </a:t>
            </a:r>
            <a:r>
              <a:rPr lang="en-US" sz="1200" b="1" baseline="0" dirty="0"/>
              <a:t>Images</a:t>
            </a:r>
            <a:r>
              <a:rPr lang="en-US" sz="1200" b="0" baseline="0" dirty="0"/>
              <a:t> group, click </a:t>
            </a:r>
            <a:r>
              <a:rPr lang="en-US" sz="1200" b="1" baseline="0" dirty="0"/>
              <a:t>Picture</a:t>
            </a:r>
            <a:r>
              <a:rPr lang="en-US" sz="1200" b="0" baseline="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baseline="0" dirty="0"/>
              <a:t>In the </a:t>
            </a:r>
            <a:r>
              <a:rPr lang="en-US" sz="1200" b="1" baseline="0" dirty="0"/>
              <a:t>Insert Picture </a:t>
            </a:r>
            <a:r>
              <a:rPr lang="en-US" sz="1200" b="0" baseline="0" dirty="0"/>
              <a:t>dialog box, select the same picture chosen for the background, and then click </a:t>
            </a:r>
            <a:r>
              <a:rPr lang="en-US" sz="1200" b="1" baseline="0" dirty="0"/>
              <a:t>Insert</a:t>
            </a:r>
            <a:r>
              <a:rPr lang="en-US" sz="1200" b="0" baseline="0" dirty="0"/>
              <a:t>. </a:t>
            </a:r>
            <a:endParaRPr lang="en-US" sz="1200" b="0" i="1" baseline="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/>
              <a:t>Select the picture. Under </a:t>
            </a:r>
            <a:r>
              <a:rPr lang="en-US" sz="1200" b="1" baseline="0" dirty="0"/>
              <a:t>Picture Tools</a:t>
            </a:r>
            <a:r>
              <a:rPr lang="en-US" sz="1200" b="0" baseline="0" dirty="0"/>
              <a:t>, on the </a:t>
            </a:r>
            <a:r>
              <a:rPr lang="en-US" sz="1200" b="1" baseline="0" dirty="0"/>
              <a:t>Format</a:t>
            </a:r>
            <a:r>
              <a:rPr lang="en-US" sz="1200" b="0" baseline="0" dirty="0"/>
              <a:t> tab, in the bottom right corner of the </a:t>
            </a:r>
            <a:r>
              <a:rPr lang="en-US" sz="1200" b="1" baseline="0" dirty="0"/>
              <a:t>Size</a:t>
            </a:r>
            <a:r>
              <a:rPr lang="en-US" sz="1200" b="0" baseline="0" dirty="0"/>
              <a:t> group, click the </a:t>
            </a:r>
            <a:r>
              <a:rPr lang="en-US" sz="1200" b="1" baseline="0" dirty="0"/>
              <a:t>Size and Position </a:t>
            </a:r>
            <a:r>
              <a:rPr lang="en-US" sz="1200" b="0" baseline="0" dirty="0"/>
              <a:t>dialog box launcher.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Format Picture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dialog box, resize or crop the image so that the height 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width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2.25”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crop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Crop position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resize the picture, click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left pane, and in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pane, under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Size and rotate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enter values into 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Width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boxes.</a:t>
            </a:r>
            <a:r>
              <a:rPr lang="en-US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="0" i="0" baseline="0" dirty="0"/>
              <a:t>Also in the </a:t>
            </a:r>
            <a:r>
              <a:rPr lang="en-US" sz="1200" b="1" i="0" baseline="0" dirty="0"/>
              <a:t>Format Picture </a:t>
            </a:r>
            <a:r>
              <a:rPr lang="en-US" sz="1200" b="0" i="0" baseline="0" dirty="0"/>
              <a:t>dialog box, click </a:t>
            </a:r>
            <a:r>
              <a:rPr lang="en-US" sz="1200" b="1" i="0" baseline="0" dirty="0"/>
              <a:t>Glow and Soft Edges </a:t>
            </a:r>
            <a:r>
              <a:rPr lang="en-US" sz="1200" b="0" i="0" baseline="0" dirty="0"/>
              <a:t>in the left pane, and then in the </a:t>
            </a:r>
            <a:r>
              <a:rPr lang="en-US" sz="1200" b="1" i="0" baseline="0" dirty="0"/>
              <a:t>Glow and Soft Edges</a:t>
            </a:r>
            <a:r>
              <a:rPr lang="en-US" sz="1200" b="0" i="0" baseline="0" dirty="0"/>
              <a:t> pane, under </a:t>
            </a:r>
            <a:r>
              <a:rPr lang="en-US" sz="1200" b="1" i="0" baseline="0" dirty="0"/>
              <a:t>Soft Edges</a:t>
            </a:r>
            <a:r>
              <a:rPr lang="en-US" sz="1200" b="0" i="0" baseline="0" dirty="0"/>
              <a:t>, in the </a:t>
            </a:r>
            <a:r>
              <a:rPr lang="en-US" sz="1200" b="1" i="0" baseline="0" dirty="0"/>
              <a:t>Size</a:t>
            </a:r>
            <a:r>
              <a:rPr lang="en-US" sz="1200" b="0" i="0" baseline="0" dirty="0"/>
              <a:t> box enter </a:t>
            </a:r>
            <a:r>
              <a:rPr lang="en-US" sz="1200" b="1" i="0" baseline="0" dirty="0"/>
              <a:t>10 point</a:t>
            </a:r>
            <a:r>
              <a:rPr lang="en-US" sz="1200" b="0" i="0" baseline="0" dirty="0"/>
              <a:t>. </a:t>
            </a:r>
          </a:p>
          <a:p>
            <a:endParaRPr lang="en-US" sz="1200" b="0" baseline="0" dirty="0"/>
          </a:p>
          <a:p>
            <a:endParaRPr lang="en-US" sz="1200" baseline="0" dirty="0"/>
          </a:p>
        </p:txBody>
      </p:sp>
    </p:spTree>
    <p:extLst>
      <p:ext uri="{BB962C8B-B14F-4D97-AF65-F5344CB8AC3E}">
        <p14:creationId xmlns:p14="http://schemas.microsoft.com/office/powerpoint/2010/main" val="2765618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936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44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127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67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54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319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505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94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893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210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201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0392412-2F6C-42E0-A973-AD28DD6CFEF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646"/>
            <a:ext cx="9144001" cy="686264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1/4/2024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38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7" Type="http://schemas.openxmlformats.org/officeDocument/2006/relationships/image" Target="../media/image13.jf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fif"/><Relationship Id="rId5" Type="http://schemas.openxmlformats.org/officeDocument/2006/relationships/image" Target="../media/image11.jfif"/><Relationship Id="rId4" Type="http://schemas.openxmlformats.org/officeDocument/2006/relationships/image" Target="../media/image10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fif"/><Relationship Id="rId4" Type="http://schemas.openxmlformats.org/officeDocument/2006/relationships/image" Target="../media/image17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gl.co.uk/en-gb/school-trips/primary-schools/centres/little-canada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english-heritage.org.uk/visit/places/osborne/" TargetMode="External"/><Relationship Id="rId4" Type="http://schemas.openxmlformats.org/officeDocument/2006/relationships/image" Target="../media/image2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E237FC-418C-4033-AA19-4961F91DB88D}"/>
              </a:ext>
            </a:extLst>
          </p:cNvPr>
          <p:cNvSpPr txBox="1"/>
          <p:nvPr/>
        </p:nvSpPr>
        <p:spPr>
          <a:xfrm>
            <a:off x="3940736" y="1484784"/>
            <a:ext cx="496855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+mj-lt"/>
              </a:rPr>
              <a:t>Freegrounds</a:t>
            </a:r>
            <a:r>
              <a:rPr lang="en-GB" sz="4800" dirty="0">
                <a:latin typeface="+mj-lt"/>
              </a:rPr>
              <a:t> Junior School</a:t>
            </a:r>
          </a:p>
          <a:p>
            <a:pPr algn="ctr"/>
            <a:r>
              <a:rPr lang="en-GB" sz="4800" dirty="0">
                <a:latin typeface="+mj-lt"/>
              </a:rPr>
              <a:t>----------</a:t>
            </a:r>
          </a:p>
          <a:p>
            <a:pPr algn="ctr"/>
            <a:r>
              <a:rPr lang="en-GB" sz="4800" dirty="0">
                <a:latin typeface="+mj-lt"/>
              </a:rPr>
              <a:t>PGL Little Canada</a:t>
            </a:r>
          </a:p>
          <a:p>
            <a:pPr algn="ctr"/>
            <a:r>
              <a:rPr lang="en-GB" sz="4800" dirty="0">
                <a:latin typeface="+mj-lt"/>
              </a:rPr>
              <a:t>---------</a:t>
            </a:r>
          </a:p>
          <a:p>
            <a:pPr algn="ctr"/>
            <a:r>
              <a:rPr lang="en-GB" sz="4400" dirty="0">
                <a:latin typeface="+mj-lt"/>
              </a:rPr>
              <a:t>September 2024</a:t>
            </a:r>
          </a:p>
        </p:txBody>
      </p:sp>
      <p:pic>
        <p:nvPicPr>
          <p:cNvPr id="4" name="Picture 3" descr="Diagram, shape&#10;&#10;Description automatically generated">
            <a:extLst>
              <a:ext uri="{FF2B5EF4-FFF2-40B4-BE49-F238E27FC236}">
                <a16:creationId xmlns:a16="http://schemas.microsoft.com/office/drawing/2014/main" id="{4BEAE85A-B580-4125-9CC0-DE259C6EF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012" y="126417"/>
            <a:ext cx="1267396" cy="1267396"/>
          </a:xfrm>
          <a:prstGeom prst="rect">
            <a:avLst/>
          </a:prstGeom>
        </p:spPr>
      </p:pic>
      <p:pic>
        <p:nvPicPr>
          <p:cNvPr id="1026" name="Picture 2" descr="PGL Adventure – Kincraig Primary School &amp; Children's Centre">
            <a:extLst>
              <a:ext uri="{FF2B5EF4-FFF2-40B4-BE49-F238E27FC236}">
                <a16:creationId xmlns:a16="http://schemas.microsoft.com/office/drawing/2014/main" id="{CF6F21B9-D38F-40E7-A787-38BD2B2CB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736" y="231999"/>
            <a:ext cx="2081584" cy="116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223202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4067944" y="908720"/>
            <a:ext cx="47880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Welcome to our information meeting</a:t>
            </a:r>
          </a:p>
          <a:p>
            <a:endParaRPr lang="en-GB" sz="4000" b="1" dirty="0"/>
          </a:p>
          <a:p>
            <a:r>
              <a:rPr lang="en-GB" sz="2800" dirty="0"/>
              <a:t>Please feel free to ask questions throughout.</a:t>
            </a:r>
          </a:p>
        </p:txBody>
      </p:sp>
    </p:spTree>
    <p:extLst>
      <p:ext uri="{BB962C8B-B14F-4D97-AF65-F5344CB8AC3E}">
        <p14:creationId xmlns:p14="http://schemas.microsoft.com/office/powerpoint/2010/main" val="254709362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5364088" y="476672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When?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48985A-4A5F-4F96-8B74-DEC1668BD157}"/>
              </a:ext>
            </a:extLst>
          </p:cNvPr>
          <p:cNvSpPr txBox="1"/>
          <p:nvPr/>
        </p:nvSpPr>
        <p:spPr>
          <a:xfrm>
            <a:off x="4067944" y="1700808"/>
            <a:ext cx="47525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Friday 20</a:t>
            </a:r>
            <a:r>
              <a:rPr lang="en-GB" sz="2400" baseline="30000" dirty="0"/>
              <a:t>th</a:t>
            </a:r>
            <a:r>
              <a:rPr lang="en-GB" sz="2400" dirty="0"/>
              <a:t>  September -    Monday 23</a:t>
            </a:r>
            <a:r>
              <a:rPr lang="en-GB" sz="2400" baseline="30000" dirty="0"/>
              <a:t>rd</a:t>
            </a:r>
            <a:r>
              <a:rPr lang="en-GB" sz="2400" dirty="0"/>
              <a:t>  September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Leave before school starts on Friday and return mid-afternoon on Monday.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6019583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5364088" y="476672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Who?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48985A-4A5F-4F96-8B74-DEC1668BD157}"/>
              </a:ext>
            </a:extLst>
          </p:cNvPr>
          <p:cNvSpPr txBox="1"/>
          <p:nvPr/>
        </p:nvSpPr>
        <p:spPr>
          <a:xfrm>
            <a:off x="4067944" y="1700808"/>
            <a:ext cx="47880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Year 6 students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Mixture of teachers, administrative and learning support assistants.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dirty="0"/>
              <a:t>Ratios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dirty="0"/>
              <a:t>First Aid/Medical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dirty="0"/>
              <a:t>Groups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Centre staff – ‘groupies’ + instructors. </a:t>
            </a:r>
          </a:p>
        </p:txBody>
      </p:sp>
    </p:spTree>
    <p:extLst>
      <p:ext uri="{BB962C8B-B14F-4D97-AF65-F5344CB8AC3E}">
        <p14:creationId xmlns:p14="http://schemas.microsoft.com/office/powerpoint/2010/main" val="165118970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251520" y="260648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Osborne House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251520" y="755852"/>
            <a:ext cx="4788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Friday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16016" y="294148"/>
            <a:ext cx="4176464" cy="31194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73016"/>
            <a:ext cx="4176464" cy="311945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7504" y="1628800"/>
            <a:ext cx="426104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Arrive (</a:t>
            </a:r>
            <a:r>
              <a:rPr lang="en-GB" sz="2800" dirty="0" err="1"/>
              <a:t>approx</a:t>
            </a:r>
            <a:r>
              <a:rPr lang="en-GB" sz="2800" dirty="0"/>
              <a:t> 11:00am)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Activity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Eat packed lunch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Activity 2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Activity 3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Depart (</a:t>
            </a:r>
            <a:r>
              <a:rPr lang="en-GB" sz="2800" dirty="0" err="1"/>
              <a:t>approx</a:t>
            </a:r>
            <a:r>
              <a:rPr lang="en-GB" sz="2800" dirty="0"/>
              <a:t> 3:30pm)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343335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31876" y="250778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Little Canada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23528" y="797346"/>
            <a:ext cx="4788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Friday (arrival day)</a:t>
            </a:r>
          </a:p>
        </p:txBody>
      </p:sp>
      <p:pic>
        <p:nvPicPr>
          <p:cNvPr id="1026" name="Picture 2" descr="Little Canada Adventure Centre, Isle of Wight - Primary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789039"/>
            <a:ext cx="3786159" cy="212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GL Little Canada Adventure Holidays and Summer Camps on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700809"/>
            <a:ext cx="3786158" cy="201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4008" y="604721"/>
            <a:ext cx="38884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Meet ‘groupies’ 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Settle into cabins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Tour of the site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Dinner in the dining room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Evening activity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Bedtime</a:t>
            </a:r>
          </a:p>
        </p:txBody>
      </p:sp>
    </p:spTree>
    <p:extLst>
      <p:ext uri="{BB962C8B-B14F-4D97-AF65-F5344CB8AC3E}">
        <p14:creationId xmlns:p14="http://schemas.microsoft.com/office/powerpoint/2010/main" val="230756688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31876" y="250778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Little Canada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23528" y="797346"/>
            <a:ext cx="4788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Saturday &amp; Sunday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96136" y="264540"/>
            <a:ext cx="388843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Breakfast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2 x activities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Lunch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2 x activities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Dinner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Free time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Evening activity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Bedtime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07" y="1382121"/>
            <a:ext cx="2880320" cy="21602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661" y="2849694"/>
            <a:ext cx="2976331" cy="22322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7" y="4533291"/>
            <a:ext cx="2688299" cy="20162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063" y="473437"/>
            <a:ext cx="1857490" cy="24766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429" y="4785202"/>
            <a:ext cx="2461125" cy="184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9715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31876" y="250778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Little Canada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23528" y="797346"/>
            <a:ext cx="4788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Monday (departure day)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4008" y="604721"/>
            <a:ext cx="417646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Breakfast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Packing cases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2 x activities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Lunch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Depart PGL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Arrive at school (usually around 4pm)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7" y="1368390"/>
            <a:ext cx="3434141" cy="25756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7" y="4056355"/>
            <a:ext cx="3434141" cy="2575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87374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4932040" y="89460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Dining Hall</a:t>
            </a:r>
            <a:endParaRPr lang="en-GB" sz="2800" dirty="0"/>
          </a:p>
        </p:txBody>
      </p:sp>
      <p:pic>
        <p:nvPicPr>
          <p:cNvPr id="7" name="Picture 6" descr="A picture containing text, indoor, floor, ceiling&#10;&#10;Description automatically generated">
            <a:extLst>
              <a:ext uri="{FF2B5EF4-FFF2-40B4-BE49-F238E27FC236}">
                <a16:creationId xmlns:a16="http://schemas.microsoft.com/office/drawing/2014/main" id="{E724D795-A278-49AF-BC51-EF449CF6C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86" y="965696"/>
            <a:ext cx="4475706" cy="24482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08720"/>
            <a:ext cx="3429000" cy="2562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891675"/>
            <a:ext cx="2806917" cy="3742556"/>
          </a:xfrm>
          <a:prstGeom prst="rect">
            <a:avLst/>
          </a:prstGeom>
        </p:spPr>
      </p:pic>
      <p:pic>
        <p:nvPicPr>
          <p:cNvPr id="3074" name="Picture 2" descr="Little Canada Adventure Centre, Isle of Wight - Primary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82747"/>
            <a:ext cx="5256584" cy="295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60975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3779912" y="-26667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Menu</a:t>
            </a:r>
            <a:endParaRPr lang="en-GB" sz="2800" dirty="0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5D0A3DC6-5A6B-453F-8988-9F5325986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81219"/>
            <a:ext cx="790647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0168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5076056" y="476672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Other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48985A-4A5F-4F96-8B74-DEC1668BD157}"/>
              </a:ext>
            </a:extLst>
          </p:cNvPr>
          <p:cNvSpPr txBox="1"/>
          <p:nvPr/>
        </p:nvSpPr>
        <p:spPr>
          <a:xfrm>
            <a:off x="4860032" y="1790195"/>
            <a:ext cx="47880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Contact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Social media updates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Devices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Shop</a:t>
            </a:r>
          </a:p>
          <a:p>
            <a:pPr lvl="1"/>
            <a:r>
              <a:rPr lang="en-GB" sz="2400" dirty="0"/>
              <a:t>-£20 pocket money limit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Kit list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Other schools</a:t>
            </a: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88958">
            <a:off x="186136" y="257954"/>
            <a:ext cx="3669226" cy="24966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3140968"/>
            <a:ext cx="3024251" cy="356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8714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6C424-B393-4AC6-B0AB-E47D6C0C7D78}"/>
              </a:ext>
            </a:extLst>
          </p:cNvPr>
          <p:cNvSpPr txBox="1"/>
          <p:nvPr/>
        </p:nvSpPr>
        <p:spPr>
          <a:xfrm>
            <a:off x="2411760" y="0"/>
            <a:ext cx="47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More information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48985A-4A5F-4F96-8B74-DEC1668BD157}"/>
              </a:ext>
            </a:extLst>
          </p:cNvPr>
          <p:cNvSpPr txBox="1"/>
          <p:nvPr/>
        </p:nvSpPr>
        <p:spPr>
          <a:xfrm>
            <a:off x="4932040" y="695016"/>
            <a:ext cx="4788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PGL Little Canada</a:t>
            </a:r>
          </a:p>
          <a:p>
            <a:r>
              <a:rPr lang="en-GB" dirty="0">
                <a:hlinkClick r:id="rId3"/>
              </a:rPr>
              <a:t>https://www.pgl.co.uk/en-gb/school-trips/primary-schools/centres/little-canada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5" name="Picture 4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C3F0B1E8-C292-4C1C-8105-A99EE5C73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83" y="1988840"/>
            <a:ext cx="7992434" cy="4608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48985A-4A5F-4F96-8B74-DEC1668BD157}"/>
              </a:ext>
            </a:extLst>
          </p:cNvPr>
          <p:cNvSpPr txBox="1"/>
          <p:nvPr/>
        </p:nvSpPr>
        <p:spPr>
          <a:xfrm>
            <a:off x="395536" y="695016"/>
            <a:ext cx="5779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Osborne House</a:t>
            </a:r>
          </a:p>
          <a:p>
            <a:r>
              <a:rPr lang="en-GB" sz="2000" dirty="0">
                <a:hlinkClick r:id="rId5"/>
              </a:rPr>
              <a:t>https://www.english-heritage.org.uk/visit/places/osborne/</a:t>
            </a:r>
            <a:r>
              <a:rPr lang="en-GB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017075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02013891 Faded background picture with full-color overlay NEW.potx" id="{F0BFCD5F-5026-40FB-B1A8-3940FA0558AC}" vid="{3C222303-5239-4D08-BD6C-E9ED2BF804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{5134E067-C041-4EDC-B12F-3263F133CCF7}tf02013891_win32</Template>
  <TotalTime>244</TotalTime>
  <Words>5386</Words>
  <Application>Microsoft Office PowerPoint</Application>
  <PresentationFormat>On-screen Show (4:3)</PresentationFormat>
  <Paragraphs>339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BINGLEY</dc:creator>
  <cp:lastModifiedBy>T GAWTHORPE</cp:lastModifiedBy>
  <cp:revision>19</cp:revision>
  <cp:lastPrinted>2022-01-25T13:24:58Z</cp:lastPrinted>
  <dcterms:created xsi:type="dcterms:W3CDTF">2021-03-21T18:00:53Z</dcterms:created>
  <dcterms:modified xsi:type="dcterms:W3CDTF">2024-01-04T10:06:33Z</dcterms:modified>
</cp:coreProperties>
</file>