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63" r:id="rId3"/>
    <p:sldId id="257" r:id="rId4"/>
    <p:sldId id="258" r:id="rId5"/>
    <p:sldId id="259" r:id="rId6"/>
    <p:sldId id="261" r:id="rId7"/>
    <p:sldId id="262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1" autoAdjust="0"/>
    <p:restoredTop sz="94660"/>
  </p:normalViewPr>
  <p:slideViewPr>
    <p:cSldViewPr snapToGrid="0">
      <p:cViewPr varScale="1">
        <p:scale>
          <a:sx n="162" d="100"/>
          <a:sy n="162" d="100"/>
        </p:scale>
        <p:origin x="9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A3E57-1878-41C1-9016-A5C7C8CD7531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84A30-FAC5-4CA5-BA2E-3A72F0F27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726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677DE-B1F5-418E-A32B-58029F2A9D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15D954-E816-47F1-8983-C7C228764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60EE2-EE29-49E3-A306-66F9938AD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EF33E-F92D-4105-A137-B7CEFB590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E11B0-4F3F-4ECF-9706-2BC52AD28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210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AE6BE-C931-4D0B-BAD8-6CB3B24F3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134A2-86B4-462B-B58D-FB3EA92209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8DEF19-A1F8-452B-96E2-BECC37848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4CD777-5D57-45F2-9EEC-31E0F17FE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F16FCC-4F3C-4A88-960D-D9E97FF0B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9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B12AE-87DA-48A1-9374-CA3640765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8D674-528E-406E-A178-5FE629467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30FFB-5F9A-4E49-9F26-F3770AC50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B88DD-B01F-4774-B19D-4C2A3948A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327A4-96BD-44AA-A7B7-B67AEB049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32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98C97-3DB4-492A-B716-43C85D9AC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64DB0-507F-4BB9-B0EF-5839BDBAB4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BB08FC-924E-44A4-8E2C-3EC49F876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19B66F-11BF-4B36-8EFA-28D04C03F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732123-CE2B-460E-A874-8AE133D47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901AF8-898E-4E90-BEA7-BC04E2A1E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8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473B8-1E58-4E97-A9F6-06767B4A9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CA40A3-28E4-4E0F-8146-55E2FA316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4CDACC-D460-453E-B5D0-44B3FF3508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9A0A9C-32BF-4F3B-85CD-8890C6ACA1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DE6996-13FB-4610-AE0F-97ECA32385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1EEB63-1358-4E65-A517-785CEBD80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C10EAE-9053-4C21-A734-37E61F242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FF6A3-48D3-428D-8BCC-7CDED61EB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35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1FC58-7CF2-4AA1-8F7D-678BCDD42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AFD782-8913-4308-BA3F-2076224A6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A11E0B-05D9-40C6-911C-C6A1BECE4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81B4E0-1694-40B8-BC4D-C49616FC8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902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C7EB61-4C56-418A-810E-71C7343D0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E396D1-9C1A-4A4E-98A8-21ED36A9D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8452CB-B380-4FCE-8941-E162A3EBD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5ED14-3CA9-419E-8D1D-1677A5E5D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2EDE9-0EC9-41CF-815F-9D52D37C8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5AEE82-6F40-45FE-9116-A0A54AA8E0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6D279E-5A79-4ECD-A260-740E6F529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0CF950-4FE8-462D-AB56-A323C3412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6D765A-4FDC-4447-B149-6861F65DB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13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27891-E84C-40BA-8C99-5D5B1B292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3FAC55-D855-45D5-9468-17322D730F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FA1F53-98E9-4389-B044-995A443548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578C11-BBF1-4BE3-874E-EF99AFD0D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AABAF5-B652-4348-9F86-5C56E0A0B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61C647-B27C-46EC-9907-DB77434F8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43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551DA-9415-4A1D-9DD3-BAB7FBE46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6EECF7-3499-412E-905B-5182F080E9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91E77-757A-4A82-B8EA-589425552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095A3-2361-4E38-9C5B-FA6F2FFB9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5EE5F-78D1-4EAA-BEE8-F89542F9B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39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E21E95-F511-484A-B8BF-E1732BF04C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A103B-4A53-49D7-A4D1-14C52805A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3FFF9-DB67-4782-982F-BA40DC9AC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908111-C882-48D2-BDE5-43FD59C8A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386CA-534C-4220-833A-6E854E26B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382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919B4D-BC79-421C-A4DF-CD0EC9ED9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C19BF2-EFEC-457D-8EB5-A06AE1DE11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8DFFCD-C0A1-4364-B704-B8404EB7C5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1F2CC-D953-445A-8624-FCEA43F7747F}" type="datetimeFigureOut">
              <a:rPr lang="en-GB" smtClean="0"/>
              <a:t>31/10/2025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FCA07F-98F2-4BA9-94F2-AA9DC826F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BDB7D-21DF-4AD5-AB3E-4A88B7DD3E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F9EC5-C385-493B-AE99-E7311513FB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35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 descr="Graphical user interface, application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801" y="1833349"/>
            <a:ext cx="2403463" cy="32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 descr="Two people standing next to each other and looking at each other&#10;&#10;Description automatically generated with low confidence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489264" y="1833349"/>
            <a:ext cx="2403463" cy="32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2" descr="Diagram&#10;&#10;Description automatically generated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02736" y="1833349"/>
            <a:ext cx="2403463" cy="32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" descr="Graphical user interface&#10;&#10;Description automatically generated with medium confidence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892727" y="1833349"/>
            <a:ext cx="2403463" cy="326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" descr="A picture containing diagram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299273" y="1833349"/>
            <a:ext cx="2403463" cy="32615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"/>
          <p:cNvSpPr txBox="1"/>
          <p:nvPr/>
        </p:nvSpPr>
        <p:spPr>
          <a:xfrm>
            <a:off x="149872" y="1056758"/>
            <a:ext cx="1189225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0" u="none" strike="noStrike" cap="none">
                <a:solidFill>
                  <a:srgbClr val="009900"/>
                </a:solidFill>
                <a:latin typeface="Tahoma"/>
                <a:ea typeface="Tahoma"/>
                <a:cs typeface="Tahoma"/>
                <a:sym typeface="Tahoma"/>
              </a:rPr>
              <a:t>5C Needs</a:t>
            </a:r>
            <a:endParaRPr/>
          </a:p>
        </p:txBody>
      </p:sp>
      <p:pic>
        <p:nvPicPr>
          <p:cNvPr id="38" name="Audio 37">
            <a:extLst>
              <a:ext uri="{FF2B5EF4-FFF2-40B4-BE49-F238E27FC236}">
                <a16:creationId xmlns:a16="http://schemas.microsoft.com/office/drawing/2014/main" id="{09D331D9-22AD-2FD1-26BE-5D809213EF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29"/>
    </mc:Choice>
    <mc:Fallback xmlns="">
      <p:transition spd="slow" advTm="37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928551-22EF-42D6-8682-4125B4EB4A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018" t="2633" r="17592" b="17038"/>
          <a:stretch/>
        </p:blipFill>
        <p:spPr>
          <a:xfrm>
            <a:off x="1530408" y="259643"/>
            <a:ext cx="9271765" cy="6310490"/>
          </a:xfrm>
          <a:prstGeom prst="rect">
            <a:avLst/>
          </a:prstGeom>
        </p:spPr>
      </p:pic>
      <p:pic>
        <p:nvPicPr>
          <p:cNvPr id="44" name="Audio 43">
            <a:extLst>
              <a:ext uri="{FF2B5EF4-FFF2-40B4-BE49-F238E27FC236}">
                <a16:creationId xmlns:a16="http://schemas.microsoft.com/office/drawing/2014/main" id="{C13DF752-4999-D226-745E-BB24499223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7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85"/>
    </mc:Choice>
    <mc:Fallback xmlns="">
      <p:transition spd="slow" advTm="56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FC1288-4590-4D19-9803-45DA8B828D9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55" t="20099" r="50000" b="21592"/>
          <a:stretch/>
        </p:blipFill>
        <p:spPr>
          <a:xfrm>
            <a:off x="1537217" y="348930"/>
            <a:ext cx="9117566" cy="6160139"/>
          </a:xfrm>
          <a:prstGeom prst="rect">
            <a:avLst/>
          </a:prstGeom>
        </p:spPr>
      </p:pic>
      <p:pic>
        <p:nvPicPr>
          <p:cNvPr id="29" name="Audio 28">
            <a:extLst>
              <a:ext uri="{FF2B5EF4-FFF2-40B4-BE49-F238E27FC236}">
                <a16:creationId xmlns:a16="http://schemas.microsoft.com/office/drawing/2014/main" id="{8D53111F-B4F4-DB34-7022-DA4B3185BA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33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89"/>
    </mc:Choice>
    <mc:Fallback xmlns="">
      <p:transition spd="slow" advTm="35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134563-9AAE-439C-A81D-091934E3FC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741" t="19918" r="1575" b="20823"/>
          <a:stretch/>
        </p:blipFill>
        <p:spPr>
          <a:xfrm>
            <a:off x="1399819" y="251177"/>
            <a:ext cx="9092107" cy="6355646"/>
          </a:xfrm>
          <a:prstGeom prst="rect">
            <a:avLst/>
          </a:prstGeom>
        </p:spPr>
      </p:pic>
      <p:pic>
        <p:nvPicPr>
          <p:cNvPr id="27" name="Audio 26">
            <a:extLst>
              <a:ext uri="{FF2B5EF4-FFF2-40B4-BE49-F238E27FC236}">
                <a16:creationId xmlns:a16="http://schemas.microsoft.com/office/drawing/2014/main" id="{3D67736A-6358-F862-00FC-0B1AF965C3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5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14"/>
    </mc:Choice>
    <mc:Fallback xmlns="">
      <p:transition spd="slow" advTm="24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5A756E-9DB7-417B-B7B2-E1B778C1AA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186" t="10206" r="16759" b="6749"/>
          <a:stretch/>
        </p:blipFill>
        <p:spPr>
          <a:xfrm>
            <a:off x="1016001" y="132644"/>
            <a:ext cx="9604844" cy="6592711"/>
          </a:xfrm>
          <a:prstGeom prst="rect">
            <a:avLst/>
          </a:prstGeom>
        </p:spPr>
      </p:pic>
      <p:pic>
        <p:nvPicPr>
          <p:cNvPr id="27" name="Audio 26">
            <a:extLst>
              <a:ext uri="{FF2B5EF4-FFF2-40B4-BE49-F238E27FC236}">
                <a16:creationId xmlns:a16="http://schemas.microsoft.com/office/drawing/2014/main" id="{305588C8-6CA3-96A9-0168-D6E6618760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16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2"/>
    </mc:Choice>
    <mc:Fallback xmlns="">
      <p:transition spd="slow" advTm="14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34F771-B016-4295-BF76-5E971AFEC1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908" t="12839" r="15926" b="5185"/>
          <a:stretch/>
        </p:blipFill>
        <p:spPr>
          <a:xfrm>
            <a:off x="1331383" y="252588"/>
            <a:ext cx="9529233" cy="6352824"/>
          </a:xfrm>
          <a:prstGeom prst="rect">
            <a:avLst/>
          </a:prstGeom>
        </p:spPr>
      </p:pic>
      <p:pic>
        <p:nvPicPr>
          <p:cNvPr id="22" name="Audio 21">
            <a:extLst>
              <a:ext uri="{FF2B5EF4-FFF2-40B4-BE49-F238E27FC236}">
                <a16:creationId xmlns:a16="http://schemas.microsoft.com/office/drawing/2014/main" id="{4374DD43-BF6C-6E10-050E-69D65A313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22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0"/>
    </mc:Choice>
    <mc:Fallback xmlns="">
      <p:transition spd="slow" advTm="17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EE3602-D92F-4AB0-B27E-67AF7EC04B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537" t="16297" r="20278" b="11111"/>
          <a:stretch/>
        </p:blipFill>
        <p:spPr>
          <a:xfrm>
            <a:off x="1736595" y="471311"/>
            <a:ext cx="8905998" cy="6042378"/>
          </a:xfrm>
          <a:prstGeom prst="rect">
            <a:avLst/>
          </a:prstGeom>
        </p:spPr>
      </p:pic>
      <p:pic>
        <p:nvPicPr>
          <p:cNvPr id="20" name="Audio 19">
            <a:extLst>
              <a:ext uri="{FF2B5EF4-FFF2-40B4-BE49-F238E27FC236}">
                <a16:creationId xmlns:a16="http://schemas.microsoft.com/office/drawing/2014/main" id="{2F92B959-0FEE-C300-BDA3-D48BB5B029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03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10"/>
    </mc:Choice>
    <mc:Fallback xmlns="">
      <p:transition spd="slow" advTm="360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FABA325C-4578-4738-8F04-D25E537AD0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908" t="9931" r="15926" b="7655"/>
          <a:stretch/>
        </p:blipFill>
        <p:spPr>
          <a:xfrm>
            <a:off x="1345723" y="245156"/>
            <a:ext cx="9500554" cy="6367687"/>
          </a:xfrm>
          <a:prstGeom prst="rect">
            <a:avLst/>
          </a:prstGeom>
        </p:spPr>
      </p:pic>
      <p:pic>
        <p:nvPicPr>
          <p:cNvPr id="21" name="Audio 20">
            <a:extLst>
              <a:ext uri="{FF2B5EF4-FFF2-40B4-BE49-F238E27FC236}">
                <a16:creationId xmlns:a16="http://schemas.microsoft.com/office/drawing/2014/main" id="{73E4F358-0A4A-4506-0A6B-A4747AC0C2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90"/>
    </mc:Choice>
    <mc:Fallback xmlns="">
      <p:transition spd="slow" advTm="51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2</Words>
  <Application>Microsoft Office PowerPoint</Application>
  <PresentationFormat>Widescreen</PresentationFormat>
  <Paragraphs>1</Paragraphs>
  <Slides>8</Slides>
  <Notes>1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ROBINSON</dc:creator>
  <cp:lastModifiedBy>S ROBINSON</cp:lastModifiedBy>
  <cp:revision>12</cp:revision>
  <dcterms:created xsi:type="dcterms:W3CDTF">2025-10-30T18:35:01Z</dcterms:created>
  <dcterms:modified xsi:type="dcterms:W3CDTF">2025-10-31T15:50:36Z</dcterms:modified>
</cp:coreProperties>
</file>