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67" r:id="rId4"/>
    <p:sldId id="268" r:id="rId5"/>
    <p:sldId id="258" r:id="rId6"/>
    <p:sldId id="266" r:id="rId7"/>
    <p:sldId id="259" r:id="rId8"/>
    <p:sldId id="263" r:id="rId9"/>
    <p:sldId id="261" r:id="rId10"/>
    <p:sldId id="260" r:id="rId11"/>
    <p:sldId id="262" r:id="rId12"/>
    <p:sldId id="264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1" autoAdjust="0"/>
    <p:restoredTop sz="94660"/>
  </p:normalViewPr>
  <p:slideViewPr>
    <p:cSldViewPr snapToGrid="0">
      <p:cViewPr varScale="1">
        <p:scale>
          <a:sx n="127" d="100"/>
          <a:sy n="127" d="100"/>
        </p:scale>
        <p:origin x="448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09F991-707D-4500-BA16-1C2C9D34CF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711362D-6A3F-46B7-9F1D-39426B5AC82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9650F5-24DE-4A26-A621-8ED8DB71A9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201B6-BFAB-434C-88F0-B739659277F7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C3F3A6-7B7F-4C7F-B705-7E7A665635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59B034-FB2F-4AA7-89A6-958F15A4E0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2EF8E-BD15-4DD9-9860-5282FC1351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34935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417B48-AE96-4F13-A757-590B09173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2654D0-E1FD-4F0C-8F34-0E45581755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6B6D22-2A01-40C0-8B14-A3A0243416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201B6-BFAB-434C-88F0-B739659277F7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CA5817-9576-4A74-A7AC-2577275EB7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54C19E-964F-4E7A-A486-CCD13D5788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2EF8E-BD15-4DD9-9860-5282FC1351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15574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CFC979-5203-4CB0-9AAE-DF00072512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B8EF88-D31B-47DB-AEC7-94D0A59278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3F08E3-3ADF-4C0E-BEF7-1750D7C262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201B6-BFAB-434C-88F0-B739659277F7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222304-B413-46E8-BDE0-A16C8EDB46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D97FE5-838E-48B8-91FA-5C573D5228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2EF8E-BD15-4DD9-9860-5282FC1351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3296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54CEA9-5EB0-4F06-A47F-9284A3AB1C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79BFA6-9CC0-4C05-8253-78B3CFF68E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1DBF62E-AA3A-4F7A-91A6-53946FD5E0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C3FE698-2014-4747-B958-F209A5A3F8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201B6-BFAB-434C-88F0-B739659277F7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0BF4B5A-B7E8-4B9E-845A-D811FC4E68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F6DB8AD-55BE-464B-9110-285C74F85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2EF8E-BD15-4DD9-9860-5282FC1351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93645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72668-70D3-416F-8B9F-5A6A014E71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1C8D87-1354-456E-AE90-ACCA490F1B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1F81A64-FCD0-4348-B57A-0FD32D9C10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A0A1730-F9B9-4FDC-BC19-497C4BBE548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547D72E-7D34-4CF6-9E7D-1C8337D8633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17F88F6-50D6-4E4A-B608-0D40D5198A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201B6-BFAB-434C-88F0-B739659277F7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E3A406A-A46F-4C7E-ABD3-40AFEE3A24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D7D4AF3-FA78-4444-8998-ABC6560362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2EF8E-BD15-4DD9-9860-5282FC1351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3910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BFBB4B-4463-46E3-97F8-F9A9EF105D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5FE3B2F-35C7-4118-B935-D877AF2ACF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201B6-BFAB-434C-88F0-B739659277F7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5ECBC48-00C8-4214-8614-B1FB39B9A4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9918E60-CB17-4A6E-8954-4EF6E22EDD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2EF8E-BD15-4DD9-9860-5282FC1351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46086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70EBF4A-C50D-49D4-9142-12B7C8F162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201B6-BFAB-434C-88F0-B739659277F7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0926207-55AC-4BAA-A9D5-E5A3C1A9E7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2D073BD-72E4-48B7-943F-9C2FFF8FD0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2EF8E-BD15-4DD9-9860-5282FC1351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73401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E9CEBD-1EE4-4867-893F-47161593DB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7DE493-386B-4321-9034-A67B172B39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0E10B1A-76BB-4447-9184-E882A5BAE8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BAD4EC4-8967-4146-A67E-F9C566074C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201B6-BFAB-434C-88F0-B739659277F7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C1F5A74-57A1-4D33-A257-1906489A97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A71C9D-C1D0-4923-9B3B-FBC259FC59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2EF8E-BD15-4DD9-9860-5282FC1351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687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50886E-08AF-4D01-9E66-C2692F3EF7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D48B338-2E57-49D3-A70E-83D84761168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39869D8-091A-4E90-86E3-3976A24343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4E2BF3-E819-4062-94D2-75FDEB7EBA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201B6-BFAB-434C-88F0-B739659277F7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D3DDFE-9C01-44B7-A58B-C73ADCF8CA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E25ED99-5442-45A6-90A8-8EB7344438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2EF8E-BD15-4DD9-9860-5282FC1351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4353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E1F358-0EC6-4A67-81AB-001550F88F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6BA0EC-24FD-4D3B-8D7A-4C7E987D8A5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67B77F-FA71-4716-A0B3-EED3D1AB29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201B6-BFAB-434C-88F0-B739659277F7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DE269D-15B6-4133-A430-EBA1A877FD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0D3CED-EE78-4D6F-9A96-126D24B84D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2EF8E-BD15-4DD9-9860-5282FC1351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46411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82E5DCE-7035-48FD-BB8B-7296A41BDF5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2986CF5-1235-498E-A05F-8511A2F24D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CBE822-053A-4FBF-8502-4C08689C83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201B6-BFAB-434C-88F0-B739659277F7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658CE4-9993-43AA-851C-6D04FE2FEB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B70147-6B0D-434B-9D23-12D40E452F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2EF8E-BD15-4DD9-9860-5282FC1351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70305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3B83AEE-CED4-4E6E-80AA-49F4E3FE5C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0C1262-D15E-47AB-8518-58062AB1FC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D0B1F3-AA5D-4C3E-AA6C-06218409F86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F201B6-BFAB-434C-88F0-B739659277F7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E510C3-61BA-4DD8-BF61-CEC386B9D08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C2D387-0AB3-4E3E-9223-0AC24ED806C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B2EF8E-BD15-4DD9-9860-5282FC1351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41477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hyperlink" Target="https://freebie.photography/transport/slides/car_warning_lights.htm" TargetMode="Externa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11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2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352966-C949-4DE8-A6A4-2312E42B40F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dirty="0"/>
              <a:t>Getting to know your Danger Brain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074950F-26DF-4A16-83CC-A3CE8EFAA842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t="11258" b="12583"/>
          <a:stretch/>
        </p:blipFill>
        <p:spPr bwMode="auto">
          <a:xfrm>
            <a:off x="4785583" y="3922111"/>
            <a:ext cx="2504136" cy="231850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2" name="Audio 21">
            <a:extLst>
              <a:ext uri="{FF2B5EF4-FFF2-40B4-BE49-F238E27FC236}">
                <a16:creationId xmlns:a16="http://schemas.microsoft.com/office/drawing/2014/main" id="{F651D1D1-7CA6-2B41-A699-553594EB082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9256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925"/>
    </mc:Choice>
    <mc:Fallback>
      <p:transition spd="slow" advTm="199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with pictures of people and a bear&#10;&#10;AI-generated content may be incorrect.">
            <a:extLst>
              <a:ext uri="{FF2B5EF4-FFF2-40B4-BE49-F238E27FC236}">
                <a16:creationId xmlns:a16="http://schemas.microsoft.com/office/drawing/2014/main" id="{8C1DB989-01C4-401D-8B46-5D5B50B901F1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563" t="19697" r="1129" b="20820"/>
          <a:stretch/>
        </p:blipFill>
        <p:spPr bwMode="auto">
          <a:xfrm>
            <a:off x="1015340" y="894377"/>
            <a:ext cx="7821634" cy="458534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77A5148-230B-477E-A8D9-B696D6397FE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00828" y="894377"/>
            <a:ext cx="1403385" cy="207909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076A07C-56CC-412C-881B-8F021758AD2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89823" y="3232105"/>
            <a:ext cx="1304762" cy="2247619"/>
          </a:xfrm>
          <a:prstGeom prst="rect">
            <a:avLst/>
          </a:prstGeom>
        </p:spPr>
      </p:pic>
      <p:pic>
        <p:nvPicPr>
          <p:cNvPr id="20" name="Audio 19">
            <a:extLst>
              <a:ext uri="{FF2B5EF4-FFF2-40B4-BE49-F238E27FC236}">
                <a16:creationId xmlns:a16="http://schemas.microsoft.com/office/drawing/2014/main" id="{0CB95A6D-926B-2AD2-E814-2E341B1B1ED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0036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106"/>
    </mc:Choice>
    <mc:Fallback>
      <p:transition spd="slow" advTm="81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book with images of people and organs&#10;&#10;AI-generated content may be incorrect.">
            <a:extLst>
              <a:ext uri="{FF2B5EF4-FFF2-40B4-BE49-F238E27FC236}">
                <a16:creationId xmlns:a16="http://schemas.microsoft.com/office/drawing/2014/main" id="{CFE57BD9-F78D-4165-82B8-506D25011E0E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21272" r="896" b="19244"/>
          <a:stretch/>
        </p:blipFill>
        <p:spPr bwMode="auto">
          <a:xfrm>
            <a:off x="2015685" y="620723"/>
            <a:ext cx="7929250" cy="538628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Audio 6">
            <a:extLst>
              <a:ext uri="{FF2B5EF4-FFF2-40B4-BE49-F238E27FC236}">
                <a16:creationId xmlns:a16="http://schemas.microsoft.com/office/drawing/2014/main" id="{54EC6527-2265-5E3D-AB8B-1C546220822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6888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3216"/>
    </mc:Choice>
    <mc:Fallback>
      <p:transition spd="slow" advTm="532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E8D1778-DE8E-4EE0-8181-DD06263378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57651" y="2313012"/>
            <a:ext cx="3646167" cy="437057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F9478AE-64B9-4C8B-ACEA-6EAC0115EDF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38951" y="2485247"/>
            <a:ext cx="1367077" cy="224761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0C0BAC1-EAA9-4C8E-A07C-E8E1023F696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71808" y="2485247"/>
            <a:ext cx="1517142" cy="2247619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8EB28A4E-2970-4485-95B0-A9BC807E6CF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0464942"/>
              </p:ext>
            </p:extLst>
          </p:nvPr>
        </p:nvGraphicFramePr>
        <p:xfrm>
          <a:off x="434439" y="174415"/>
          <a:ext cx="10515600" cy="1950720"/>
        </p:xfrm>
        <a:graphic>
          <a:graphicData uri="http://schemas.openxmlformats.org/drawingml/2006/table">
            <a:tbl>
              <a:tblPr/>
              <a:tblGrid>
                <a:gridCol w="10515600">
                  <a:extLst>
                    <a:ext uri="{9D8B030D-6E8A-4147-A177-3AD203B41FA5}">
                      <a16:colId xmlns:a16="http://schemas.microsoft.com/office/drawing/2014/main" val="311919104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2600" b="1" dirty="0">
                          <a:solidFill>
                            <a:srgbClr val="000000"/>
                          </a:solidFill>
                          <a:effectLst/>
                        </a:rPr>
                        <a:t>GOALS:</a:t>
                      </a:r>
                      <a:endParaRPr lang="en-GB" dirty="0">
                        <a:effectLst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2400" dirty="0">
                          <a:effectLst/>
                        </a:rPr>
                        <a:t>To be ‘</a:t>
                      </a:r>
                      <a:r>
                        <a:rPr lang="en-GB" sz="2400" b="1" dirty="0">
                          <a:effectLst/>
                        </a:rPr>
                        <a:t>Prickle Curious'</a:t>
                      </a:r>
                      <a:r>
                        <a:rPr lang="en-GB" sz="2400" dirty="0">
                          <a:effectLst/>
                        </a:rPr>
                        <a:t>- and look behind the unpleasant feeling for the unmet need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2400" dirty="0">
                          <a:effectLst/>
                        </a:rPr>
                        <a:t>To get really good at working out what the stressor – the unmet need- behind the prickle 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95495668"/>
                  </a:ext>
                </a:extLst>
              </a:tr>
            </a:tbl>
          </a:graphicData>
        </a:graphic>
      </p:graphicFrame>
      <p:pic>
        <p:nvPicPr>
          <p:cNvPr id="8" name="Audio 7">
            <a:extLst>
              <a:ext uri="{FF2B5EF4-FFF2-40B4-BE49-F238E27FC236}">
                <a16:creationId xmlns:a16="http://schemas.microsoft.com/office/drawing/2014/main" id="{A3B65B73-FA4D-69BB-46E7-DF01E652E1D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4718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165"/>
    </mc:Choice>
    <mc:Fallback>
      <p:transition spd="slow" advTm="141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5BE020A-1BF7-45AE-8B62-2BF11FA2474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44" r="715" b="1104"/>
          <a:stretch/>
        </p:blipFill>
        <p:spPr>
          <a:xfrm>
            <a:off x="2029034" y="340797"/>
            <a:ext cx="8383111" cy="5941956"/>
          </a:xfrm>
          <a:prstGeom prst="rect">
            <a:avLst/>
          </a:prstGeom>
        </p:spPr>
      </p:pic>
      <p:pic>
        <p:nvPicPr>
          <p:cNvPr id="5" name="Audio 4">
            <a:extLst>
              <a:ext uri="{FF2B5EF4-FFF2-40B4-BE49-F238E27FC236}">
                <a16:creationId xmlns:a16="http://schemas.microsoft.com/office/drawing/2014/main" id="{924599B4-C240-7455-FCE4-8B6FA86C01E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5385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2058"/>
    </mc:Choice>
    <mc:Fallback>
      <p:transition spd="slow" advTm="420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08A2087-C45E-4E46-8557-5E180E9C7F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22009" y="329519"/>
            <a:ext cx="8816952" cy="6150847"/>
          </a:xfrm>
          <a:prstGeom prst="rect">
            <a:avLst/>
          </a:prstGeom>
        </p:spPr>
      </p:pic>
      <p:pic>
        <p:nvPicPr>
          <p:cNvPr id="4" name="Audio 3">
            <a:extLst>
              <a:ext uri="{FF2B5EF4-FFF2-40B4-BE49-F238E27FC236}">
                <a16:creationId xmlns:a16="http://schemas.microsoft.com/office/drawing/2014/main" id="{E42A6416-0DA1-2951-6A39-E0A00200782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6111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333"/>
    </mc:Choice>
    <mc:Fallback>
      <p:transition spd="slow" advTm="173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E745018-339E-41FC-B522-DF5E43779B3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09812" y="742950"/>
            <a:ext cx="7572375" cy="5372100"/>
          </a:xfrm>
          <a:prstGeom prst="rect">
            <a:avLst/>
          </a:prstGeom>
        </p:spPr>
      </p:pic>
      <p:pic>
        <p:nvPicPr>
          <p:cNvPr id="5" name="Audio 4">
            <a:extLst>
              <a:ext uri="{FF2B5EF4-FFF2-40B4-BE49-F238E27FC236}">
                <a16:creationId xmlns:a16="http://schemas.microsoft.com/office/drawing/2014/main" id="{EBC5C7A7-9627-3D12-66CF-9BD87D2149C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79809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8480"/>
    </mc:Choice>
    <mc:Fallback>
      <p:transition spd="slow" advTm="684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E8D1778-DE8E-4EE0-8181-DD06263378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11969" y="1447355"/>
            <a:ext cx="3646167" cy="4370573"/>
          </a:xfrm>
          <a:prstGeom prst="rect">
            <a:avLst/>
          </a:prstGeom>
        </p:spPr>
      </p:pic>
      <p:pic>
        <p:nvPicPr>
          <p:cNvPr id="5" name="Audio 4">
            <a:extLst>
              <a:ext uri="{FF2B5EF4-FFF2-40B4-BE49-F238E27FC236}">
                <a16:creationId xmlns:a16="http://schemas.microsoft.com/office/drawing/2014/main" id="{30370DAB-69F1-012D-CCEE-6D7F728C006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1685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474"/>
    </mc:Choice>
    <mc:Fallback>
      <p:transition spd="slow" advTm="224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C6E977D-20DC-4321-995D-95C92C7EBFA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4338" y="3297577"/>
            <a:ext cx="1285714" cy="190476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A96DBEA-4642-45C7-A20D-740D704FF07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4338" y="109295"/>
            <a:ext cx="1304762" cy="224761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9864AF5-5AB5-4151-94AE-67B4DDFF67F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37284" y="-53396"/>
            <a:ext cx="5357244" cy="6858000"/>
          </a:xfrm>
          <a:prstGeom prst="rect">
            <a:avLst/>
          </a:prstGeom>
        </p:spPr>
      </p:pic>
      <p:pic>
        <p:nvPicPr>
          <p:cNvPr id="5" name="Audio 4">
            <a:extLst>
              <a:ext uri="{FF2B5EF4-FFF2-40B4-BE49-F238E27FC236}">
                <a16:creationId xmlns:a16="http://schemas.microsoft.com/office/drawing/2014/main" id="{BBC538FF-D763-CDCA-713E-FA90127A26B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5445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088"/>
    </mc:Choice>
    <mc:Fallback>
      <p:transition spd="slow" advTm="170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AAEA5A4-57B8-469F-8C00-6531045BA6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78615" y="311926"/>
            <a:ext cx="8640322" cy="6009247"/>
          </a:xfrm>
          <a:prstGeom prst="rect">
            <a:avLst/>
          </a:prstGeom>
        </p:spPr>
      </p:pic>
      <p:pic>
        <p:nvPicPr>
          <p:cNvPr id="5" name="Audio 4">
            <a:extLst>
              <a:ext uri="{FF2B5EF4-FFF2-40B4-BE49-F238E27FC236}">
                <a16:creationId xmlns:a16="http://schemas.microsoft.com/office/drawing/2014/main" id="{A27CE41B-2EA4-09FA-EA2F-897CCAF25CE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46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2373"/>
    </mc:Choice>
    <mc:Fallback>
      <p:transition spd="slow" advTm="323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E73D5EA-9D38-4BA7-8C8C-F9B185525F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512" y="726033"/>
            <a:ext cx="3990476" cy="521904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45DB252-C915-4B24-80E7-E513CFB0D04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32537" y="1420334"/>
            <a:ext cx="6656861" cy="4132125"/>
          </a:xfrm>
          <a:prstGeom prst="rect">
            <a:avLst/>
          </a:prstGeom>
        </p:spPr>
      </p:pic>
      <p:pic>
        <p:nvPicPr>
          <p:cNvPr id="5" name="Audio 4">
            <a:extLst>
              <a:ext uri="{FF2B5EF4-FFF2-40B4-BE49-F238E27FC236}">
                <a16:creationId xmlns:a16="http://schemas.microsoft.com/office/drawing/2014/main" id="{11EBA17E-AD16-241A-01EA-19C4B3253BF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1660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378"/>
    </mc:Choice>
    <mc:Fallback>
      <p:transition spd="slow" advTm="263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E8D1778-DE8E-4EE0-8181-DD06263378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7188" y="2487427"/>
            <a:ext cx="3646167" cy="437057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F9478AE-64B9-4C8B-ACEA-6EAC0115EDF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68164" y="1148403"/>
            <a:ext cx="1304762" cy="224761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0C0BAC1-EAA9-4C8E-A07C-E8E1023F696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65938" y="3804835"/>
            <a:ext cx="1285714" cy="1904762"/>
          </a:xfrm>
          <a:prstGeom prst="rect">
            <a:avLst/>
          </a:prstGeom>
        </p:spPr>
      </p:pic>
      <p:pic>
        <p:nvPicPr>
          <p:cNvPr id="7" name="Audio 6">
            <a:extLst>
              <a:ext uri="{FF2B5EF4-FFF2-40B4-BE49-F238E27FC236}">
                <a16:creationId xmlns:a16="http://schemas.microsoft.com/office/drawing/2014/main" id="{77DFCB94-5C77-4EB5-2345-3E059C87F19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5251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770"/>
    </mc:Choice>
    <mc:Fallback>
      <p:transition spd="slow" advTm="57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41</Words>
  <Application>Microsoft Macintosh PowerPoint</Application>
  <PresentationFormat>Widescreen</PresentationFormat>
  <Paragraphs>4</Paragraphs>
  <Slides>12</Slides>
  <Notes>0</Notes>
  <HiddenSlides>0</HiddenSlides>
  <MMClips>12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Getting to know your Danger Brain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 ROBINSON</dc:creator>
  <cp:lastModifiedBy>Sarah Robinson</cp:lastModifiedBy>
  <cp:revision>7</cp:revision>
  <dcterms:created xsi:type="dcterms:W3CDTF">2025-10-31T16:16:51Z</dcterms:created>
  <dcterms:modified xsi:type="dcterms:W3CDTF">2025-10-31T17:53:19Z</dcterms:modified>
</cp:coreProperties>
</file>