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8" r:id="rId3"/>
    <p:sldId id="264" r:id="rId4"/>
    <p:sldId id="265" r:id="rId5"/>
    <p:sldId id="260" r:id="rId6"/>
    <p:sldId id="259" r:id="rId7"/>
    <p:sldId id="266" r:id="rId8"/>
    <p:sldId id="262" r:id="rId9"/>
    <p:sldId id="267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62" d="100"/>
          <a:sy n="62" d="100"/>
        </p:scale>
        <p:origin x="1488" y="58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E396F0-AD9B-4293-A20B-C7935712DF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7FF4416-40F4-4748-8800-05D1C295536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A56FE0-D5B5-43AB-B362-9AA6DEDFFB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11EEF-A284-4E82-B1FE-DE2C8C67C050}" type="datetimeFigureOut">
              <a:rPr lang="en-GB" smtClean="0"/>
              <a:t>18/01/2026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58FD36-5041-471D-B322-B2414BD9AB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0B8FD1-0FC7-4517-B9C1-5ED07A8A4E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B8811-DC1E-48BB-824E-0295E86B39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48789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D960E3-77BD-4CEC-8B2A-079DA7690A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0D1F33-63C7-4A9F-A7C0-B48E2972AE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71EF33-C520-452C-94CD-48255388AA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11EEF-A284-4E82-B1FE-DE2C8C67C050}" type="datetimeFigureOut">
              <a:rPr lang="en-GB" smtClean="0"/>
              <a:t>18/01/2026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D40837-8196-475D-B8DC-144F3A36D7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34130A-2BB4-4DD5-B445-13398D14E8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B8811-DC1E-48BB-824E-0295E86B39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1084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60F8AE-EC66-4155-B0EA-97B7675272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7300AC6-1552-4052-8FBE-AF9BE6B5DA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8E1A1F-59B4-4CB8-BD96-D594802B61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11EEF-A284-4E82-B1FE-DE2C8C67C050}" type="datetimeFigureOut">
              <a:rPr lang="en-GB" smtClean="0"/>
              <a:t>18/01/2026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B79294-3541-49D5-A656-1502515ECC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0329EF-BB75-42D8-A263-C8179D9343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B8811-DC1E-48BB-824E-0295E86B39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33601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640EE3-6525-446C-AB9B-2004AB8E3E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BB43AA-1B99-4F09-AE7A-D3E79FD976E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A76B319-ADC9-43DF-82AD-E016930352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ACFE092-1A1D-460B-A32D-9A374887FA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11EEF-A284-4E82-B1FE-DE2C8C67C050}" type="datetimeFigureOut">
              <a:rPr lang="en-GB" smtClean="0"/>
              <a:t>18/01/2026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873357F-5083-4D5C-8469-C86094DEC0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6870F8F-777D-4E6D-88A4-F66064B5AB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B8811-DC1E-48BB-824E-0295E86B39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84968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56D356-7CFC-4F50-8CD7-0401EA9B42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09FF1-E1EE-4569-8B2B-93DACDA989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17BEA77-E16E-49F5-83F8-264456B66C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2DA2955-043D-4AEF-864F-DC7DAFB0435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E71C108-2605-4640-9C7F-1455A6A4AAB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00A57CB-20BA-478B-A61E-AD56F0DC82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11EEF-A284-4E82-B1FE-DE2C8C67C050}" type="datetimeFigureOut">
              <a:rPr lang="en-GB" smtClean="0"/>
              <a:t>18/01/2026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C09D974-B588-46B1-A19B-AFC21A58DC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9E74564-C348-4F92-B73C-63ECDCABC4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B8811-DC1E-48BB-824E-0295E86B39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68447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656320-E593-4689-A098-CDB1D3DC1F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06B67E3-9D35-4CF1-9C73-3BADD8909D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11EEF-A284-4E82-B1FE-DE2C8C67C050}" type="datetimeFigureOut">
              <a:rPr lang="en-GB" smtClean="0"/>
              <a:t>18/01/2026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8FB17EC-363C-4865-BB8E-9990ABDBF1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F251925-1D34-482A-AF62-FDB4DB9120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B8811-DC1E-48BB-824E-0295E86B39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79543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985E13B-1406-499D-99E4-3506C15C1C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11EEF-A284-4E82-B1FE-DE2C8C67C050}" type="datetimeFigureOut">
              <a:rPr lang="en-GB" smtClean="0"/>
              <a:t>18/01/2026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B5223A5-908D-4571-9415-96D2594FF4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08740D5-826C-4228-AB78-0B55D56D56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B8811-DC1E-48BB-824E-0295E86B39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37912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C7D8F7-A0F1-4038-9769-7756AED5E3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15BF89-329F-4E5E-BBAB-1B60167A1C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C0CDF98-BC43-4EB5-8F4C-7D1DC1BEF69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F0CB1E-39C2-46C8-A47C-0BE00B81FC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11EEF-A284-4E82-B1FE-DE2C8C67C050}" type="datetimeFigureOut">
              <a:rPr lang="en-GB" smtClean="0"/>
              <a:t>18/01/2026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9768C3-C4A8-4C26-BCD5-07A0667160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FE377FF-6126-49F3-B170-D7D0482B02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B8811-DC1E-48BB-824E-0295E86B39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01118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5F8C75-056F-4563-92A8-D5C5005963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F63347C-2F3A-4BB8-84F2-2679893CA29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439F9CC-5031-42BD-845D-49B1DA1BD6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9BBF0E0-D1DE-448D-8E95-480789807F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11EEF-A284-4E82-B1FE-DE2C8C67C050}" type="datetimeFigureOut">
              <a:rPr lang="en-GB" smtClean="0"/>
              <a:t>18/01/2026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705DFB5-20BB-4E14-A916-DEDE20C648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1635B5C-9916-42A3-A3CF-51D397AB6A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B8811-DC1E-48BB-824E-0295E86B39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27912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35206A-CA2E-4539-A950-58CD83DB24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26BBC31-92B8-40C3-A3DB-08C5252A53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A59757-6C99-4BE4-942A-2DC24CCE75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11EEF-A284-4E82-B1FE-DE2C8C67C050}" type="datetimeFigureOut">
              <a:rPr lang="en-GB" smtClean="0"/>
              <a:t>18/01/2026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2A9C36-6E08-4B90-B753-C31D948DF0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55DB6E-40B3-40C8-B64B-A09418780F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B8811-DC1E-48BB-824E-0295E86B39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02406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13DA375-07C3-42AA-A276-35BFFEE5001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A4BE2F1-E1FD-4756-ABAE-093CF04942F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2993AE-B593-470B-A31D-BC49BD4668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11EEF-A284-4E82-B1FE-DE2C8C67C050}" type="datetimeFigureOut">
              <a:rPr lang="en-GB" smtClean="0"/>
              <a:t>18/01/2026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BDA175-B84D-4841-B9F9-EB0A6DDE30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9E2DAA-3134-424C-AEF3-BEE7D4E6BD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B8811-DC1E-48BB-824E-0295E86B39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57479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E99ED12-DFB6-480C-8920-7E4C7C60C1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EBDEAFD-1D69-4876-A83C-4761E461A0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73E30D-49AB-46A0-B239-02AEFE6E5EE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F11EEF-A284-4E82-B1FE-DE2C8C67C050}" type="datetimeFigureOut">
              <a:rPr lang="en-GB" smtClean="0"/>
              <a:t>18/01/2026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7029F5-EFB1-4ED8-AD0A-E17EEB96DFC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AE8D03-6282-4B6E-A246-CA7007807E3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2B8811-DC1E-48BB-824E-0295E86B39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67302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hMyDFYSkZSU" TargetMode="Externa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91050D5-34B6-47A4-8562-C165A438406E}"/>
              </a:ext>
            </a:extLst>
          </p:cNvPr>
          <p:cNvSpPr txBox="1"/>
          <p:nvPr/>
        </p:nvSpPr>
        <p:spPr>
          <a:xfrm>
            <a:off x="1245747" y="1997839"/>
            <a:ext cx="1028251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dirty="0"/>
              <a:t> </a:t>
            </a:r>
          </a:p>
          <a:p>
            <a:pPr algn="ctr"/>
            <a:endParaRPr lang="en-GB" sz="60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1909851-82ED-4C60-9305-EEC9AD6ECE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3813"/>
            <a:ext cx="3128682" cy="298145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C656466-60A5-43DC-A68B-2CF1B3B1C11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32838" y="1030309"/>
            <a:ext cx="9144000" cy="1601096"/>
          </a:xfrm>
        </p:spPr>
        <p:txBody>
          <a:bodyPr>
            <a:normAutofit/>
          </a:bodyPr>
          <a:lstStyle/>
          <a:p>
            <a:r>
              <a:rPr lang="en-GB" sz="5400" b="1" i="1" dirty="0"/>
              <a:t>Parent Coffee Morning 2026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4CDB257-62C8-4253-8753-F8690CFCF8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01692" y="2967335"/>
            <a:ext cx="9144000" cy="969496"/>
          </a:xfrm>
        </p:spPr>
        <p:txBody>
          <a:bodyPr>
            <a:normAutofit/>
          </a:bodyPr>
          <a:lstStyle/>
          <a:p>
            <a:r>
              <a:rPr lang="en-GB" sz="4400" b="1" dirty="0"/>
              <a:t>Coffee &amp; Connection: Good Starts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2DD207F-0838-4EE2-8A0F-90F1ECA3800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2831" t="19935" r="41602" b="36591"/>
          <a:stretch/>
        </p:blipFill>
        <p:spPr>
          <a:xfrm>
            <a:off x="4375416" y="3936831"/>
            <a:ext cx="4448987" cy="238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40129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1909851-82ED-4C60-9305-EEC9AD6ECE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3813"/>
            <a:ext cx="3128682" cy="298145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EE808C5-04DE-42E3-A946-124BC9F6A7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Strong Start to 2026!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1BB59B-85B6-4BE5-B056-D068DD5A31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January can feel tough!</a:t>
            </a:r>
          </a:p>
          <a:p>
            <a:r>
              <a:rPr lang="en-GB" dirty="0"/>
              <a:t>Resilience to push through dark, cold mornings.</a:t>
            </a:r>
          </a:p>
          <a:p>
            <a:r>
              <a:rPr lang="en-GB" dirty="0"/>
              <a:t>Important to look after ourselves – connect with others.</a:t>
            </a:r>
          </a:p>
          <a:p>
            <a:r>
              <a:rPr lang="en-GB" dirty="0"/>
              <a:t>Feel-good chemicals (Daily DOSE)</a:t>
            </a:r>
          </a:p>
          <a:p>
            <a:r>
              <a:rPr lang="en-GB" dirty="0"/>
              <a:t>Support our children to feel gratitude and build resilience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AA9174C-0FB0-4115-A66B-4C9785EFACE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6311" t="21359" r="46044" b="35167"/>
          <a:stretch/>
        </p:blipFill>
        <p:spPr>
          <a:xfrm>
            <a:off x="4774072" y="1468028"/>
            <a:ext cx="3391100" cy="2202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93077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1909851-82ED-4C60-9305-EEC9AD6ECE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3813"/>
            <a:ext cx="3128682" cy="298145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EE808C5-04DE-42E3-A946-124BC9F6A7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Strong Start to 2026!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1BB59B-85B6-4BE5-B056-D068DD5A31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2256C54-DCCB-4F3B-80F4-3807E91922E1}"/>
              </a:ext>
            </a:extLst>
          </p:cNvPr>
          <p:cNvSpPr txBox="1"/>
          <p:nvPr/>
        </p:nvSpPr>
        <p:spPr>
          <a:xfrm>
            <a:off x="2940010" y="2018449"/>
            <a:ext cx="8602463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Session Presentation:</a:t>
            </a:r>
          </a:p>
          <a:p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Empowerment Approach – how we use this in school to teach children to be at their Brain Best.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How we can support children to build resilience and understand their 5C Needs.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Create a ‘Soothe Box’ with your child to support them to feel calm.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3177AEC-8F85-46A6-BC98-5D749B00B1A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4055" t="21359" r="41527" b="36699"/>
          <a:stretch/>
        </p:blipFill>
        <p:spPr>
          <a:xfrm>
            <a:off x="8644320" y="1058470"/>
            <a:ext cx="3219960" cy="1710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06611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1067B0F-4BE1-44B9-B40C-52D86DE9188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179" t="25502" r="15097" b="28932"/>
          <a:stretch/>
        </p:blipFill>
        <p:spPr>
          <a:xfrm>
            <a:off x="1097059" y="2715840"/>
            <a:ext cx="9997881" cy="3572847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3A77FDB4-3D18-4267-B5DE-D74699A6E5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18821" y="365125"/>
            <a:ext cx="9080377" cy="1325563"/>
          </a:xfrm>
        </p:spPr>
        <p:txBody>
          <a:bodyPr/>
          <a:lstStyle/>
          <a:p>
            <a:pPr algn="ctr"/>
            <a:r>
              <a:rPr lang="en-GB" b="1" dirty="0"/>
              <a:t>Empowering our Children</a:t>
            </a:r>
          </a:p>
        </p:txBody>
      </p:sp>
      <p:sp>
        <p:nvSpPr>
          <p:cNvPr id="9" name="Speech Bubble: Oval 8">
            <a:extLst>
              <a:ext uri="{FF2B5EF4-FFF2-40B4-BE49-F238E27FC236}">
                <a16:creationId xmlns:a16="http://schemas.microsoft.com/office/drawing/2014/main" id="{5BD3A7A1-BE39-4B19-8B91-F4CA993C2A05}"/>
              </a:ext>
            </a:extLst>
          </p:cNvPr>
          <p:cNvSpPr/>
          <p:nvPr/>
        </p:nvSpPr>
        <p:spPr>
          <a:xfrm>
            <a:off x="9117366" y="201713"/>
            <a:ext cx="3012489" cy="1997476"/>
          </a:xfrm>
          <a:prstGeom prst="wedgeEllipseCallou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2CD09E4-9EDA-4D93-8782-F664DD4EAD4B}"/>
              </a:ext>
            </a:extLst>
          </p:cNvPr>
          <p:cNvSpPr txBox="1"/>
          <p:nvPr/>
        </p:nvSpPr>
        <p:spPr>
          <a:xfrm>
            <a:off x="9623828" y="490359"/>
            <a:ext cx="225109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Teaching your child to be at their Brain Best!</a:t>
            </a:r>
          </a:p>
        </p:txBody>
      </p:sp>
      <p:sp>
        <p:nvSpPr>
          <p:cNvPr id="12" name="Speech Bubble: Oval 11">
            <a:extLst>
              <a:ext uri="{FF2B5EF4-FFF2-40B4-BE49-F238E27FC236}">
                <a16:creationId xmlns:a16="http://schemas.microsoft.com/office/drawing/2014/main" id="{0A8A9582-8991-4F2D-B1E9-F2B96A6CB1CE}"/>
              </a:ext>
            </a:extLst>
          </p:cNvPr>
          <p:cNvSpPr/>
          <p:nvPr/>
        </p:nvSpPr>
        <p:spPr>
          <a:xfrm>
            <a:off x="170155" y="381739"/>
            <a:ext cx="2697332" cy="1817449"/>
          </a:xfrm>
          <a:prstGeom prst="wedgeEllipseCallout">
            <a:avLst>
              <a:gd name="adj1" fmla="val 36626"/>
              <a:gd name="adj2" fmla="val 61166"/>
            </a:avLst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E178E37-2953-46D2-BB59-F112EB38C6E6}"/>
              </a:ext>
            </a:extLst>
          </p:cNvPr>
          <p:cNvSpPr txBox="1"/>
          <p:nvPr/>
        </p:nvSpPr>
        <p:spPr>
          <a:xfrm>
            <a:off x="512381" y="859691"/>
            <a:ext cx="23551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Be Curious not Furious!</a:t>
            </a:r>
          </a:p>
        </p:txBody>
      </p:sp>
    </p:spTree>
    <p:extLst>
      <p:ext uri="{BB962C8B-B14F-4D97-AF65-F5344CB8AC3E}">
        <p14:creationId xmlns:p14="http://schemas.microsoft.com/office/powerpoint/2010/main" val="36539721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>
            <a:extLst>
              <a:ext uri="{FF2B5EF4-FFF2-40B4-BE49-F238E27FC236}">
                <a16:creationId xmlns:a16="http://schemas.microsoft.com/office/drawing/2014/main" id="{87FCB15B-395C-4D1D-9A72-23048CBE40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5C Needs / Daily DOSE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F3B04C1A-1678-49EA-964A-0D5A7D56FC1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743" t="26363" r="14806" b="28802"/>
          <a:stretch/>
        </p:blipFill>
        <p:spPr>
          <a:xfrm>
            <a:off x="304443" y="2025504"/>
            <a:ext cx="11498419" cy="4002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03930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91050D5-34B6-47A4-8562-C165A438406E}"/>
              </a:ext>
            </a:extLst>
          </p:cNvPr>
          <p:cNvSpPr txBox="1"/>
          <p:nvPr/>
        </p:nvSpPr>
        <p:spPr>
          <a:xfrm>
            <a:off x="1210236" y="1997839"/>
            <a:ext cx="1028251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dirty="0"/>
              <a:t> </a:t>
            </a:r>
          </a:p>
          <a:p>
            <a:pPr algn="ctr"/>
            <a:endParaRPr lang="en-GB" sz="60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7C2A417-B79C-491B-957C-2B42963F995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325" t="18641" r="15243" b="35016"/>
          <a:stretch/>
        </p:blipFill>
        <p:spPr>
          <a:xfrm>
            <a:off x="733496" y="1997839"/>
            <a:ext cx="10759257" cy="3926416"/>
          </a:xfrm>
          <a:prstGeom prst="rect">
            <a:avLst/>
          </a:prstGeom>
        </p:spPr>
      </p:pic>
      <p:sp>
        <p:nvSpPr>
          <p:cNvPr id="8" name="Title 11">
            <a:extLst>
              <a:ext uri="{FF2B5EF4-FFF2-40B4-BE49-F238E27FC236}">
                <a16:creationId xmlns:a16="http://schemas.microsoft.com/office/drawing/2014/main" id="{7BB99F04-DAB5-4028-B2A7-13EEE8B0224C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104642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400" b="1" dirty="0"/>
              <a:t>Bright Spots</a:t>
            </a:r>
          </a:p>
        </p:txBody>
      </p:sp>
    </p:spTree>
    <p:extLst>
      <p:ext uri="{BB962C8B-B14F-4D97-AF65-F5344CB8AC3E}">
        <p14:creationId xmlns:p14="http://schemas.microsoft.com/office/powerpoint/2010/main" val="5791424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91050D5-34B6-47A4-8562-C165A438406E}"/>
              </a:ext>
            </a:extLst>
          </p:cNvPr>
          <p:cNvSpPr txBox="1"/>
          <p:nvPr/>
        </p:nvSpPr>
        <p:spPr>
          <a:xfrm>
            <a:off x="1210236" y="1997839"/>
            <a:ext cx="1028251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dirty="0"/>
              <a:t> </a:t>
            </a:r>
          </a:p>
          <a:p>
            <a:pPr algn="ctr"/>
            <a:endParaRPr lang="en-GB" sz="6000" dirty="0"/>
          </a:p>
        </p:txBody>
      </p:sp>
      <p:sp>
        <p:nvSpPr>
          <p:cNvPr id="8" name="Title 11">
            <a:extLst>
              <a:ext uri="{FF2B5EF4-FFF2-40B4-BE49-F238E27FC236}">
                <a16:creationId xmlns:a16="http://schemas.microsoft.com/office/drawing/2014/main" id="{7BB99F04-DAB5-4028-B2A7-13EEE8B0224C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104642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400" b="1" dirty="0"/>
              <a:t>Understanding our Brains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7FB3A38-DEBD-498D-B89E-5127CE8CFFF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252" t="9062" r="14733" b="46537"/>
          <a:stretch/>
        </p:blipFill>
        <p:spPr>
          <a:xfrm>
            <a:off x="490473" y="1908242"/>
            <a:ext cx="10624370" cy="3684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98658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5F34B5A7-15B0-4E57-8926-2FDFE4BD7B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59798"/>
            <a:ext cx="10515600" cy="2281561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dirty="0"/>
              <a:t>Balance of Life: </a:t>
            </a:r>
            <a:br>
              <a:rPr lang="en-GB" b="1" dirty="0"/>
            </a:br>
            <a:r>
              <a:rPr lang="en-GB" b="1" dirty="0"/>
              <a:t>What makes a difference to how our brain builds and develops through childhood?</a:t>
            </a:r>
            <a:br>
              <a:rPr lang="en-GB" b="1" dirty="0"/>
            </a:br>
            <a:endParaRPr lang="en-GB" b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2D8E0B3-E3F7-411F-A5B5-23206F54F84E}"/>
              </a:ext>
            </a:extLst>
          </p:cNvPr>
          <p:cNvSpPr>
            <a:spLocks noGrp="1"/>
          </p:cNvSpPr>
          <p:nvPr>
            <p:ph type="subTitle" idx="4294967295"/>
          </p:nvPr>
        </p:nvSpPr>
        <p:spPr>
          <a:xfrm>
            <a:off x="1420428" y="2601119"/>
            <a:ext cx="9144000" cy="1655762"/>
          </a:xfrm>
        </p:spPr>
        <p:txBody>
          <a:bodyPr/>
          <a:lstStyle/>
          <a:p>
            <a:r>
              <a:rPr lang="en-GB" dirty="0">
                <a:hlinkClick r:id="rId2"/>
              </a:rPr>
              <a:t>https://www.youtube.com/watch?v=hMyDFYSkZSU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84262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4A188A-5336-4905-B1BA-904D5465AC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Creating a Soothe Box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F14968B-F9BD-4CAE-B887-D209EC21126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728" t="20194" r="43349" b="35275"/>
          <a:stretch/>
        </p:blipFill>
        <p:spPr>
          <a:xfrm>
            <a:off x="6782540" y="1624613"/>
            <a:ext cx="4989250" cy="305391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39170B4C-4CEB-48E4-9C58-03FAD32698F1}"/>
              </a:ext>
            </a:extLst>
          </p:cNvPr>
          <p:cNvSpPr txBox="1"/>
          <p:nvPr/>
        </p:nvSpPr>
        <p:spPr>
          <a:xfrm>
            <a:off x="266330" y="1802167"/>
            <a:ext cx="263666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Make a start in school and add to your box at home…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6FCEF40-E178-4D93-BB0D-EF24BF1C4225}"/>
              </a:ext>
            </a:extLst>
          </p:cNvPr>
          <p:cNvSpPr txBox="1"/>
          <p:nvPr/>
        </p:nvSpPr>
        <p:spPr>
          <a:xfrm>
            <a:off x="8886547" y="5168647"/>
            <a:ext cx="26366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Helping ourselves feel Calm and Resilient…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B57EC0C-067C-45EE-BAD8-62F9B092A364}"/>
              </a:ext>
            </a:extLst>
          </p:cNvPr>
          <p:cNvSpPr txBox="1"/>
          <p:nvPr/>
        </p:nvSpPr>
        <p:spPr>
          <a:xfrm>
            <a:off x="195309" y="3861786"/>
            <a:ext cx="28230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400" dirty="0">
              <a:latin typeface="Calibri (Body)"/>
              <a:cs typeface="Calibri" panose="020F0502020204030204" pitchFamily="34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24727725-0CDB-4495-A759-BA7A549D83D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6966" t="21101" r="46189" b="36957"/>
          <a:stretch/>
        </p:blipFill>
        <p:spPr>
          <a:xfrm>
            <a:off x="266330" y="3861786"/>
            <a:ext cx="2636668" cy="1688317"/>
          </a:xfrm>
          <a:prstGeom prst="rect">
            <a:avLst/>
          </a:prstGeom>
        </p:spPr>
      </p:pic>
      <p:pic>
        <p:nvPicPr>
          <p:cNvPr id="18" name="Content Placeholder 17">
            <a:extLst>
              <a:ext uri="{FF2B5EF4-FFF2-40B4-BE49-F238E27FC236}">
                <a16:creationId xmlns:a16="http://schemas.microsoft.com/office/drawing/2014/main" id="{21F10203-02EE-4423-A770-6E49FCAEB7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26397" t="19251" r="54782" b="34436"/>
          <a:stretch/>
        </p:blipFill>
        <p:spPr>
          <a:xfrm>
            <a:off x="3457383" y="1928959"/>
            <a:ext cx="2792810" cy="3865654"/>
          </a:xfrm>
        </p:spPr>
      </p:pic>
    </p:spTree>
    <p:extLst>
      <p:ext uri="{BB962C8B-B14F-4D97-AF65-F5344CB8AC3E}">
        <p14:creationId xmlns:p14="http://schemas.microsoft.com/office/powerpoint/2010/main" val="24462719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174</TotalTime>
  <Words>199</Words>
  <Application>Microsoft Office PowerPoint</Application>
  <PresentationFormat>Widescreen</PresentationFormat>
  <Paragraphs>35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(Body)</vt:lpstr>
      <vt:lpstr>Calibri Light</vt:lpstr>
      <vt:lpstr>Office Theme</vt:lpstr>
      <vt:lpstr>Parent Coffee Morning 2026</vt:lpstr>
      <vt:lpstr>Strong Start to 2026!</vt:lpstr>
      <vt:lpstr>Strong Start to 2026!</vt:lpstr>
      <vt:lpstr>Empowering our Children</vt:lpstr>
      <vt:lpstr>5C Needs / Daily DOSE</vt:lpstr>
      <vt:lpstr>PowerPoint Presentation</vt:lpstr>
      <vt:lpstr>PowerPoint Presentation</vt:lpstr>
      <vt:lpstr>Balance of Life:  What makes a difference to how our brain builds and develops through childhood? </vt:lpstr>
      <vt:lpstr>Creating a Soothe Box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Parent Coffee Morning 2026</dc:title>
  <dc:creator>S ROBINSON</dc:creator>
  <cp:lastModifiedBy>S ROBINSON</cp:lastModifiedBy>
  <cp:revision>19</cp:revision>
  <dcterms:created xsi:type="dcterms:W3CDTF">2026-01-18T15:16:51Z</dcterms:created>
  <dcterms:modified xsi:type="dcterms:W3CDTF">2026-01-18T18:10:53Z</dcterms:modified>
</cp:coreProperties>
</file>