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0" r:id="rId6"/>
    <p:sldId id="264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07" autoAdjust="0"/>
    <p:restoredTop sz="94660"/>
  </p:normalViewPr>
  <p:slideViewPr>
    <p:cSldViewPr snapToGrid="0">
      <p:cViewPr varScale="1">
        <p:scale>
          <a:sx n="226" d="100"/>
          <a:sy n="226" d="100"/>
        </p:scale>
        <p:origin x="4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6A6D3-6F0B-48EB-932C-CB75EE2A11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64D1A4-9BA0-4C9F-8DD3-DC81507393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8B8F19-D739-4230-841D-7E4AB5294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55C36-3B21-46ED-B524-0886B365D63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066E0A-47EE-4F75-8884-B4E89C785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94337C-2EA0-4130-9A3B-D98E0A8F4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9E80-74FE-4E2D-9BFD-CBA036C7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666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4A7A1-552E-47E1-88DC-EB49A633F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2F0D5-C818-4B84-A4D1-9D5A4E3E21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80CBD4-B5DC-449A-8AA7-9FDC74E26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55C36-3B21-46ED-B524-0886B365D63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100226-0A51-48C3-B623-E4E774D89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F5D525-0855-4E04-9B4C-44631E5C8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9E80-74FE-4E2D-9BFD-CBA036C7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829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C0F14-6762-4FF5-A4C5-4329B49A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89DCD-A352-4291-9AAF-6BE597629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6F5070-D62B-4CF0-A6A8-75A5891C3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55C36-3B21-46ED-B524-0886B365D63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525A2A-DD34-43CA-BEA9-C7B995819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12C2A7-567A-4470-81CB-AC289FF2C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9E80-74FE-4E2D-9BFD-CBA036C7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494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69C95-4990-4A76-B665-7AAF80DD9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4006D-6D8C-4C1B-86D1-A4A1F0E7A3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81FD71-2462-4C03-81D4-2F2EF3EAD3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FE9041-C604-4402-8810-6A0E9A34C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55C36-3B21-46ED-B524-0886B365D63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8B4A23-A50C-42B5-8000-FF39D03E5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2C2B40-A639-402E-8CC7-1C37CCA89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9E80-74FE-4E2D-9BFD-CBA036C7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944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3C8AC-0DE3-4CB5-91CC-5B6E90E4D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843D71-E1A9-46E5-8CD8-93B302D38F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081256-1F57-40B8-A4A9-B4B37F91ED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9F9E12-6AB6-474C-8BED-AAF58AF4AB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F8065A-1177-4572-90BC-AF094E92A8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6AC999-4375-45BA-B10C-0F7590813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55C36-3B21-46ED-B524-0886B365D63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6453E9-F92F-4265-A02D-C2700ED1D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87C108-C16B-4353-B56E-188C3BB02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9E80-74FE-4E2D-9BFD-CBA036C7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136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ACB2B-B510-438E-A782-A96AFF12B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21BC69-A233-4ABF-9D48-2D91C9D98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55C36-3B21-46ED-B524-0886B365D63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79CC43-4117-40A9-A813-AFB5CDB73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97B0B9-44C3-4127-929E-2824B76AF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9E80-74FE-4E2D-9BFD-CBA036C7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030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5F1479-C2D7-4F1A-933B-7B67E57E3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55C36-3B21-46ED-B524-0886B365D63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BEE866-3829-428F-93F9-09F1FDBE4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8124E7-F366-416F-8045-B241B0B16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9E80-74FE-4E2D-9BFD-CBA036C7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743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1AFF2-B143-4B90-A743-035F4BB81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3F489-CC2F-4482-A577-6E4452D86F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C500B5-86D3-4D18-9638-2546E366F5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89100A-F0CA-4D7E-BE7B-296A4767A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55C36-3B21-46ED-B524-0886B365D63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372BA6-21FB-43E0-82D1-3BB471E3B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6D0E45-71DC-492F-B06B-5D87B838D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9E80-74FE-4E2D-9BFD-CBA036C7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480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1F7E9-9A75-428B-8BA2-C47E84E58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40EEFB-657F-4A5B-AB5E-D52FF5CEDB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7FFBD9-3F3D-4C1D-8114-FD39DDE77D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F04E7A-7C63-404E-B4F1-65E949B94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55C36-3B21-46ED-B524-0886B365D63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690AE4-6165-4647-B43A-2576BA5E9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106BDB-4726-4B6B-9AC3-0E672CD49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9E80-74FE-4E2D-9BFD-CBA036C7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786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5D9CA-5430-4682-BCDD-BB8DD3A5E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C54CF2-03CA-4FC3-AE6D-AFE7B2032A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8AE157-FB05-4B80-A05E-BCEFAB916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55C36-3B21-46ED-B524-0886B365D63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694188-9195-4005-A2A9-7C133F554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5E45C6-5108-4C4A-9E17-A3987C7DC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9E80-74FE-4E2D-9BFD-CBA036C7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540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786DA8-FD99-4C10-A83E-23B638D83E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060070-AF86-429E-B5E3-DEE85EA961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14B9FF-1F8C-45E9-946F-A61D3DEC8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55C36-3B21-46ED-B524-0886B365D63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E187A-6CB3-49D4-BB1D-A5D4CD278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DD84DA-2D4B-4988-B93D-0755D087B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9E80-74FE-4E2D-9BFD-CBA036C7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504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E1EAD3-B173-4D28-B1AE-BE3E86A37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C31E3B-F1AA-4D3B-B3B4-F58807137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BBD966-1ABE-46F2-93F4-7067E7D835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55C36-3B21-46ED-B524-0886B365D63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1796E8-D8BD-4EFA-8CD2-822F439AE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02CCB-4889-443E-BE19-A1CE504F70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A9E80-74FE-4E2D-9BFD-CBA036C7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98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018FF-DC57-4BED-BA0D-D2FA9580F4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0605" y="521662"/>
            <a:ext cx="9144000" cy="1570664"/>
          </a:xfrm>
        </p:spPr>
        <p:txBody>
          <a:bodyPr>
            <a:normAutofit/>
          </a:bodyPr>
          <a:lstStyle/>
          <a:p>
            <a:r>
              <a:rPr lang="en-GB" sz="7200" b="1" dirty="0"/>
              <a:t>Daily DOSE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6D91D-EDFD-447D-9A83-86C70AD196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0838" y="2360590"/>
            <a:ext cx="9144000" cy="869845"/>
          </a:xfrm>
        </p:spPr>
        <p:txBody>
          <a:bodyPr/>
          <a:lstStyle/>
          <a:p>
            <a:r>
              <a:rPr lang="en-GB" b="1" dirty="0"/>
              <a:t>When our 5C Needs are met well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74148A-9C61-41CC-809B-723601AD9A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2305" y="3115300"/>
            <a:ext cx="4800600" cy="3338513"/>
          </a:xfrm>
          <a:prstGeom prst="rect">
            <a:avLst/>
          </a:prstGeom>
        </p:spPr>
      </p:pic>
      <p:pic>
        <p:nvPicPr>
          <p:cNvPr id="15" name="Audio 14">
            <a:extLst>
              <a:ext uri="{FF2B5EF4-FFF2-40B4-BE49-F238E27FC236}">
                <a16:creationId xmlns:a16="http://schemas.microsoft.com/office/drawing/2014/main" id="{2655AD46-D50B-571D-DC2F-55020A466D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332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73"/>
    </mc:Choice>
    <mc:Fallback>
      <p:transition spd="slow" advTm="11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97ACEB5-8FF0-47B7-A132-AD052265FF43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2" t="20878" r="1174" b="18456"/>
          <a:stretch>
            <a:fillRect/>
          </a:stretch>
        </p:blipFill>
        <p:spPr bwMode="auto">
          <a:xfrm>
            <a:off x="233606" y="714166"/>
            <a:ext cx="5862394" cy="47321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C764406-017A-4ACE-946F-4863DBF5E37D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86" t="20485" b="21259"/>
          <a:stretch/>
        </p:blipFill>
        <p:spPr bwMode="auto">
          <a:xfrm>
            <a:off x="6672733" y="1034542"/>
            <a:ext cx="4727232" cy="38711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Audio 14">
            <a:extLst>
              <a:ext uri="{FF2B5EF4-FFF2-40B4-BE49-F238E27FC236}">
                <a16:creationId xmlns:a16="http://schemas.microsoft.com/office/drawing/2014/main" id="{D4FB3C6B-4527-D197-F6DE-023BB93EF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25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698"/>
    </mc:Choice>
    <mc:Fallback>
      <p:transition spd="slow" advTm="706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6E6D91D-EDFD-447D-9A83-86C70AD196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7884B6A-5E6E-4ACD-8E1A-ECDDEB5BBF69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13" t="22060" b="18455"/>
          <a:stretch>
            <a:fillRect/>
          </a:stretch>
        </p:blipFill>
        <p:spPr bwMode="auto">
          <a:xfrm>
            <a:off x="4646295" y="2470150"/>
            <a:ext cx="2899410" cy="19177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5A8F97-2D0C-47F5-B342-4DF0BD0243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3999" y="284097"/>
            <a:ext cx="9308637" cy="6403051"/>
          </a:xfrm>
          <a:prstGeom prst="rect">
            <a:avLst/>
          </a:prstGeom>
        </p:spPr>
      </p:pic>
      <p:pic>
        <p:nvPicPr>
          <p:cNvPr id="16" name="Audio 15">
            <a:extLst>
              <a:ext uri="{FF2B5EF4-FFF2-40B4-BE49-F238E27FC236}">
                <a16:creationId xmlns:a16="http://schemas.microsoft.com/office/drawing/2014/main" id="{CDED78CE-67C4-F51B-660F-DD8CA62CA9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18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445"/>
    </mc:Choice>
    <mc:Fallback>
      <p:transition spd="slow" advTm="434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video&#10;&#10;AI-generated content may be incorrect.">
            <a:extLst>
              <a:ext uri="{FF2B5EF4-FFF2-40B4-BE49-F238E27FC236}">
                <a16:creationId xmlns:a16="http://schemas.microsoft.com/office/drawing/2014/main" id="{0EE0F76A-9EEF-40E4-BFBF-E5D085536803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1" t="33484" r="587" b="29486"/>
          <a:stretch/>
        </p:blipFill>
        <p:spPr bwMode="auto">
          <a:xfrm>
            <a:off x="1908893" y="513933"/>
            <a:ext cx="8069413" cy="54330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Audio 12">
            <a:extLst>
              <a:ext uri="{FF2B5EF4-FFF2-40B4-BE49-F238E27FC236}">
                <a16:creationId xmlns:a16="http://schemas.microsoft.com/office/drawing/2014/main" id="{DD10F5DF-3934-7EBF-EB9A-F4D54C4969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938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008"/>
    </mc:Choice>
    <mc:Fallback>
      <p:transition spd="slow" advTm="31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8ED289-9131-47BC-9C91-99AE63DB59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7287" y="1357312"/>
            <a:ext cx="9877425" cy="4143375"/>
          </a:xfrm>
          <a:prstGeom prst="rect">
            <a:avLst/>
          </a:prstGeom>
        </p:spPr>
      </p:pic>
      <p:pic>
        <p:nvPicPr>
          <p:cNvPr id="7" name="Audio 6">
            <a:extLst>
              <a:ext uri="{FF2B5EF4-FFF2-40B4-BE49-F238E27FC236}">
                <a16:creationId xmlns:a16="http://schemas.microsoft.com/office/drawing/2014/main" id="{4F281726-E100-4FB8-EF57-7116C12A4C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69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80"/>
    </mc:Choice>
    <mc:Fallback>
      <p:transition spd="slow" advTm="16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C46AF95-C4CD-4DB3-B5BD-C11CDA36AA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8263" y="165402"/>
            <a:ext cx="9577839" cy="6611665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67A775B3-BC0B-D9EC-823E-56047043F7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438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624"/>
    </mc:Choice>
    <mc:Fallback>
      <p:transition spd="slow" advTm="82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book&#10;&#10;AI-generated content may be incorrect.">
            <a:extLst>
              <a:ext uri="{FF2B5EF4-FFF2-40B4-BE49-F238E27FC236}">
                <a16:creationId xmlns:a16="http://schemas.microsoft.com/office/drawing/2014/main" id="{E4544CC5-4FF8-45D6-A215-32EC51E1FF2E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7" t="21666" r="50145" b="18850"/>
          <a:stretch>
            <a:fillRect/>
          </a:stretch>
        </p:blipFill>
        <p:spPr bwMode="auto">
          <a:xfrm>
            <a:off x="1657489" y="482228"/>
            <a:ext cx="8877021" cy="58935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Audio 8">
            <a:extLst>
              <a:ext uri="{FF2B5EF4-FFF2-40B4-BE49-F238E27FC236}">
                <a16:creationId xmlns:a16="http://schemas.microsoft.com/office/drawing/2014/main" id="{AEF11E36-AFCF-E467-BFB2-E3BFC11C70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437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68"/>
    </mc:Choice>
    <mc:Fallback>
      <p:transition spd="slow" advTm="17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9</Words>
  <Application>Microsoft Macintosh PowerPoint</Application>
  <PresentationFormat>Widescreen</PresentationFormat>
  <Paragraphs>2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Daily DOSE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Daily DOSE</dc:title>
  <dc:creator>S ROBINSON</dc:creator>
  <cp:lastModifiedBy>Sarah Robinson</cp:lastModifiedBy>
  <cp:revision>5</cp:revision>
  <dcterms:created xsi:type="dcterms:W3CDTF">2025-10-31T18:39:09Z</dcterms:created>
  <dcterms:modified xsi:type="dcterms:W3CDTF">2025-10-31T19:38:41Z</dcterms:modified>
</cp:coreProperties>
</file>